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0" r:id="rId3"/>
    <p:sldId id="258" r:id="rId4"/>
    <p:sldId id="259" r:id="rId5"/>
    <p:sldId id="261" r:id="rId6"/>
    <p:sldId id="262" r:id="rId7"/>
    <p:sldId id="263" r:id="rId8"/>
    <p:sldId id="264"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FD5E1C-D37E-40B7-9BEB-3263A4BC0E07}" v="60" dt="2024-03-18T13:33:17.9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p:scale>
          <a:sx n="100" d="100"/>
          <a:sy n="100" d="100"/>
        </p:scale>
        <p:origin x="452"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hammed Abusalieh" userId="7beffde3-3c1a-4fa0-b165-7653b94cc27b" providerId="ADAL" clId="{7FFD5E1C-D37E-40B7-9BEB-3263A4BC0E07}"/>
    <pc:docChg chg="undo custSel addSld modSld">
      <pc:chgData name="Muhammed Abusalieh" userId="7beffde3-3c1a-4fa0-b165-7653b94cc27b" providerId="ADAL" clId="{7FFD5E1C-D37E-40B7-9BEB-3263A4BC0E07}" dt="2024-03-19T09:46:35.660" v="1732" actId="1076"/>
      <pc:docMkLst>
        <pc:docMk/>
      </pc:docMkLst>
      <pc:sldChg chg="addSp delSp modSp mod">
        <pc:chgData name="Muhammed Abusalieh" userId="7beffde3-3c1a-4fa0-b165-7653b94cc27b" providerId="ADAL" clId="{7FFD5E1C-D37E-40B7-9BEB-3263A4BC0E07}" dt="2024-03-19T09:42:11.924" v="1730" actId="207"/>
        <pc:sldMkLst>
          <pc:docMk/>
          <pc:sldMk cId="3202552652" sldId="258"/>
        </pc:sldMkLst>
        <pc:spChg chg="del">
          <ac:chgData name="Muhammed Abusalieh" userId="7beffde3-3c1a-4fa0-b165-7653b94cc27b" providerId="ADAL" clId="{7FFD5E1C-D37E-40B7-9BEB-3263A4BC0E07}" dt="2024-03-18T09:31:41.856" v="0" actId="478"/>
          <ac:spMkLst>
            <pc:docMk/>
            <pc:sldMk cId="3202552652" sldId="258"/>
            <ac:spMk id="2" creationId="{F9DA3C01-1036-3539-625F-1525B22C0BF2}"/>
          </ac:spMkLst>
        </pc:spChg>
        <pc:spChg chg="add mod">
          <ac:chgData name="Muhammed Abusalieh" userId="7beffde3-3c1a-4fa0-b165-7653b94cc27b" providerId="ADAL" clId="{7FFD5E1C-D37E-40B7-9BEB-3263A4BC0E07}" dt="2024-03-19T09:42:11.924" v="1730" actId="207"/>
          <ac:spMkLst>
            <pc:docMk/>
            <pc:sldMk cId="3202552652" sldId="258"/>
            <ac:spMk id="2" creationId="{FCD9139A-2056-26E1-E3AC-1E356B177D1C}"/>
          </ac:spMkLst>
        </pc:spChg>
        <pc:spChg chg="del mod">
          <ac:chgData name="Muhammed Abusalieh" userId="7beffde3-3c1a-4fa0-b165-7653b94cc27b" providerId="ADAL" clId="{7FFD5E1C-D37E-40B7-9BEB-3263A4BC0E07}" dt="2024-03-18T09:33:32.176" v="3" actId="22"/>
          <ac:spMkLst>
            <pc:docMk/>
            <pc:sldMk cId="3202552652" sldId="258"/>
            <ac:spMk id="3" creationId="{E733AB29-0C5D-2C9D-D006-275DF29E834D}"/>
          </ac:spMkLst>
        </pc:spChg>
        <pc:spChg chg="add">
          <ac:chgData name="Muhammed Abusalieh" userId="7beffde3-3c1a-4fa0-b165-7653b94cc27b" providerId="ADAL" clId="{7FFD5E1C-D37E-40B7-9BEB-3263A4BC0E07}" dt="2024-03-18T09:32:54.636" v="2"/>
          <ac:spMkLst>
            <pc:docMk/>
            <pc:sldMk cId="3202552652" sldId="258"/>
            <ac:spMk id="4" creationId="{70EDDFEA-41A1-2534-5F9A-B9D38C2D785E}"/>
          </ac:spMkLst>
        </pc:spChg>
        <pc:spChg chg="add">
          <ac:chgData name="Muhammed Abusalieh" userId="7beffde3-3c1a-4fa0-b165-7653b94cc27b" providerId="ADAL" clId="{7FFD5E1C-D37E-40B7-9BEB-3263A4BC0E07}" dt="2024-03-18T09:32:54.636" v="2"/>
          <ac:spMkLst>
            <pc:docMk/>
            <pc:sldMk cId="3202552652" sldId="258"/>
            <ac:spMk id="5" creationId="{8A8217F8-59CF-B1EF-E06F-964E8F23F5D5}"/>
          </ac:spMkLst>
        </pc:spChg>
        <pc:spChg chg="add">
          <ac:chgData name="Muhammed Abusalieh" userId="7beffde3-3c1a-4fa0-b165-7653b94cc27b" providerId="ADAL" clId="{7FFD5E1C-D37E-40B7-9BEB-3263A4BC0E07}" dt="2024-03-18T09:32:54.636" v="2"/>
          <ac:spMkLst>
            <pc:docMk/>
            <pc:sldMk cId="3202552652" sldId="258"/>
            <ac:spMk id="6" creationId="{97C3D884-7B3B-D522-F54A-FD7A57B7C059}"/>
          </ac:spMkLst>
        </pc:spChg>
        <pc:spChg chg="add">
          <ac:chgData name="Muhammed Abusalieh" userId="7beffde3-3c1a-4fa0-b165-7653b94cc27b" providerId="ADAL" clId="{7FFD5E1C-D37E-40B7-9BEB-3263A4BC0E07}" dt="2024-03-18T09:32:54.636" v="2"/>
          <ac:spMkLst>
            <pc:docMk/>
            <pc:sldMk cId="3202552652" sldId="258"/>
            <ac:spMk id="7" creationId="{6CE0C4A1-9311-DD27-7B47-7EFD060D68FC}"/>
          </ac:spMkLst>
        </pc:spChg>
        <pc:spChg chg="add">
          <ac:chgData name="Muhammed Abusalieh" userId="7beffde3-3c1a-4fa0-b165-7653b94cc27b" providerId="ADAL" clId="{7FFD5E1C-D37E-40B7-9BEB-3263A4BC0E07}" dt="2024-03-18T09:32:54.636" v="2"/>
          <ac:spMkLst>
            <pc:docMk/>
            <pc:sldMk cId="3202552652" sldId="258"/>
            <ac:spMk id="8" creationId="{E98069C5-6F9D-2226-1887-BB4F158CFEED}"/>
          </ac:spMkLst>
        </pc:spChg>
        <pc:spChg chg="add">
          <ac:chgData name="Muhammed Abusalieh" userId="7beffde3-3c1a-4fa0-b165-7653b94cc27b" providerId="ADAL" clId="{7FFD5E1C-D37E-40B7-9BEB-3263A4BC0E07}" dt="2024-03-18T09:32:54.636" v="2"/>
          <ac:spMkLst>
            <pc:docMk/>
            <pc:sldMk cId="3202552652" sldId="258"/>
            <ac:spMk id="9" creationId="{D74298C7-860F-4BF5-FBCC-70361DA312C8}"/>
          </ac:spMkLst>
        </pc:spChg>
        <pc:spChg chg="add">
          <ac:chgData name="Muhammed Abusalieh" userId="7beffde3-3c1a-4fa0-b165-7653b94cc27b" providerId="ADAL" clId="{7FFD5E1C-D37E-40B7-9BEB-3263A4BC0E07}" dt="2024-03-18T09:32:54.636" v="2"/>
          <ac:spMkLst>
            <pc:docMk/>
            <pc:sldMk cId="3202552652" sldId="258"/>
            <ac:spMk id="10" creationId="{CE8575E7-7AF3-7ACB-3192-9312206AD85B}"/>
          </ac:spMkLst>
        </pc:spChg>
        <pc:spChg chg="add">
          <ac:chgData name="Muhammed Abusalieh" userId="7beffde3-3c1a-4fa0-b165-7653b94cc27b" providerId="ADAL" clId="{7FFD5E1C-D37E-40B7-9BEB-3263A4BC0E07}" dt="2024-03-18T09:32:54.636" v="2"/>
          <ac:spMkLst>
            <pc:docMk/>
            <pc:sldMk cId="3202552652" sldId="258"/>
            <ac:spMk id="11" creationId="{F19BDB23-A974-5137-3282-964B8DB715CB}"/>
          </ac:spMkLst>
        </pc:spChg>
        <pc:spChg chg="add">
          <ac:chgData name="Muhammed Abusalieh" userId="7beffde3-3c1a-4fa0-b165-7653b94cc27b" providerId="ADAL" clId="{7FFD5E1C-D37E-40B7-9BEB-3263A4BC0E07}" dt="2024-03-18T09:32:54.636" v="2"/>
          <ac:spMkLst>
            <pc:docMk/>
            <pc:sldMk cId="3202552652" sldId="258"/>
            <ac:spMk id="12" creationId="{6E196E3D-3D6C-1AAB-A010-B1E4A11CE321}"/>
          </ac:spMkLst>
        </pc:spChg>
        <pc:spChg chg="add">
          <ac:chgData name="Muhammed Abusalieh" userId="7beffde3-3c1a-4fa0-b165-7653b94cc27b" providerId="ADAL" clId="{7FFD5E1C-D37E-40B7-9BEB-3263A4BC0E07}" dt="2024-03-18T09:32:54.636" v="2"/>
          <ac:spMkLst>
            <pc:docMk/>
            <pc:sldMk cId="3202552652" sldId="258"/>
            <ac:spMk id="13" creationId="{28604A57-6733-508E-8DFB-6939CF170953}"/>
          </ac:spMkLst>
        </pc:spChg>
        <pc:spChg chg="add">
          <ac:chgData name="Muhammed Abusalieh" userId="7beffde3-3c1a-4fa0-b165-7653b94cc27b" providerId="ADAL" clId="{7FFD5E1C-D37E-40B7-9BEB-3263A4BC0E07}" dt="2024-03-18T09:32:54.636" v="2"/>
          <ac:spMkLst>
            <pc:docMk/>
            <pc:sldMk cId="3202552652" sldId="258"/>
            <ac:spMk id="14" creationId="{0A233B2C-F112-AE3E-EBCC-3C0992153FC6}"/>
          </ac:spMkLst>
        </pc:spChg>
        <pc:spChg chg="add">
          <ac:chgData name="Muhammed Abusalieh" userId="7beffde3-3c1a-4fa0-b165-7653b94cc27b" providerId="ADAL" clId="{7FFD5E1C-D37E-40B7-9BEB-3263A4BC0E07}" dt="2024-03-18T09:32:54.636" v="2"/>
          <ac:spMkLst>
            <pc:docMk/>
            <pc:sldMk cId="3202552652" sldId="258"/>
            <ac:spMk id="15" creationId="{B1D52A5A-FAB6-5CB6-085A-18657AF5B868}"/>
          </ac:spMkLst>
        </pc:spChg>
        <pc:spChg chg="add">
          <ac:chgData name="Muhammed Abusalieh" userId="7beffde3-3c1a-4fa0-b165-7653b94cc27b" providerId="ADAL" clId="{7FFD5E1C-D37E-40B7-9BEB-3263A4BC0E07}" dt="2024-03-18T09:32:54.636" v="2"/>
          <ac:spMkLst>
            <pc:docMk/>
            <pc:sldMk cId="3202552652" sldId="258"/>
            <ac:spMk id="16" creationId="{5693F0F8-1931-59E7-66AC-5A8B70ADAE48}"/>
          </ac:spMkLst>
        </pc:spChg>
        <pc:spChg chg="add">
          <ac:chgData name="Muhammed Abusalieh" userId="7beffde3-3c1a-4fa0-b165-7653b94cc27b" providerId="ADAL" clId="{7FFD5E1C-D37E-40B7-9BEB-3263A4BC0E07}" dt="2024-03-18T09:32:54.636" v="2"/>
          <ac:spMkLst>
            <pc:docMk/>
            <pc:sldMk cId="3202552652" sldId="258"/>
            <ac:spMk id="17" creationId="{88FE1836-A7C2-D1A9-420E-1F08900D85AD}"/>
          </ac:spMkLst>
        </pc:spChg>
        <pc:spChg chg="add">
          <ac:chgData name="Muhammed Abusalieh" userId="7beffde3-3c1a-4fa0-b165-7653b94cc27b" providerId="ADAL" clId="{7FFD5E1C-D37E-40B7-9BEB-3263A4BC0E07}" dt="2024-03-18T09:32:54.636" v="2"/>
          <ac:spMkLst>
            <pc:docMk/>
            <pc:sldMk cId="3202552652" sldId="258"/>
            <ac:spMk id="18" creationId="{8AEB4B5F-304F-56F5-2833-19C8CBEB4BB4}"/>
          </ac:spMkLst>
        </pc:spChg>
        <pc:spChg chg="add">
          <ac:chgData name="Muhammed Abusalieh" userId="7beffde3-3c1a-4fa0-b165-7653b94cc27b" providerId="ADAL" clId="{7FFD5E1C-D37E-40B7-9BEB-3263A4BC0E07}" dt="2024-03-18T09:32:54.636" v="2"/>
          <ac:spMkLst>
            <pc:docMk/>
            <pc:sldMk cId="3202552652" sldId="258"/>
            <ac:spMk id="19" creationId="{EB4949AF-D31A-3D9F-E3CE-2E5BC369C93E}"/>
          </ac:spMkLst>
        </pc:spChg>
        <pc:spChg chg="add">
          <ac:chgData name="Muhammed Abusalieh" userId="7beffde3-3c1a-4fa0-b165-7653b94cc27b" providerId="ADAL" clId="{7FFD5E1C-D37E-40B7-9BEB-3263A4BC0E07}" dt="2024-03-18T09:32:54.636" v="2"/>
          <ac:spMkLst>
            <pc:docMk/>
            <pc:sldMk cId="3202552652" sldId="258"/>
            <ac:spMk id="20" creationId="{845E2CB3-B5C9-EA38-7575-401C36C92318}"/>
          </ac:spMkLst>
        </pc:spChg>
        <pc:spChg chg="add">
          <ac:chgData name="Muhammed Abusalieh" userId="7beffde3-3c1a-4fa0-b165-7653b94cc27b" providerId="ADAL" clId="{7FFD5E1C-D37E-40B7-9BEB-3263A4BC0E07}" dt="2024-03-18T09:32:54.636" v="2"/>
          <ac:spMkLst>
            <pc:docMk/>
            <pc:sldMk cId="3202552652" sldId="258"/>
            <ac:spMk id="21" creationId="{367AE0D7-12A8-CE32-216D-03E190360B39}"/>
          </ac:spMkLst>
        </pc:spChg>
        <pc:spChg chg="add">
          <ac:chgData name="Muhammed Abusalieh" userId="7beffde3-3c1a-4fa0-b165-7653b94cc27b" providerId="ADAL" clId="{7FFD5E1C-D37E-40B7-9BEB-3263A4BC0E07}" dt="2024-03-18T09:32:54.636" v="2"/>
          <ac:spMkLst>
            <pc:docMk/>
            <pc:sldMk cId="3202552652" sldId="258"/>
            <ac:spMk id="22" creationId="{6A37957E-FD14-E41C-754F-0848F6BD2D0C}"/>
          </ac:spMkLst>
        </pc:spChg>
        <pc:spChg chg="add">
          <ac:chgData name="Muhammed Abusalieh" userId="7beffde3-3c1a-4fa0-b165-7653b94cc27b" providerId="ADAL" clId="{7FFD5E1C-D37E-40B7-9BEB-3263A4BC0E07}" dt="2024-03-18T09:32:54.636" v="2"/>
          <ac:spMkLst>
            <pc:docMk/>
            <pc:sldMk cId="3202552652" sldId="258"/>
            <ac:spMk id="23" creationId="{93935836-1868-F08F-4E9F-DAC0D422C68F}"/>
          </ac:spMkLst>
        </pc:spChg>
        <pc:spChg chg="add">
          <ac:chgData name="Muhammed Abusalieh" userId="7beffde3-3c1a-4fa0-b165-7653b94cc27b" providerId="ADAL" clId="{7FFD5E1C-D37E-40B7-9BEB-3263A4BC0E07}" dt="2024-03-18T09:32:54.636" v="2"/>
          <ac:spMkLst>
            <pc:docMk/>
            <pc:sldMk cId="3202552652" sldId="258"/>
            <ac:spMk id="24" creationId="{0CCE64AB-326C-AB42-F45A-C76385CDF714}"/>
          </ac:spMkLst>
        </pc:spChg>
        <pc:spChg chg="add">
          <ac:chgData name="Muhammed Abusalieh" userId="7beffde3-3c1a-4fa0-b165-7653b94cc27b" providerId="ADAL" clId="{7FFD5E1C-D37E-40B7-9BEB-3263A4BC0E07}" dt="2024-03-18T09:32:54.636" v="2"/>
          <ac:spMkLst>
            <pc:docMk/>
            <pc:sldMk cId="3202552652" sldId="258"/>
            <ac:spMk id="25" creationId="{0179513F-8204-E07B-2C53-18CD1CA5B463}"/>
          </ac:spMkLst>
        </pc:spChg>
        <pc:spChg chg="add">
          <ac:chgData name="Muhammed Abusalieh" userId="7beffde3-3c1a-4fa0-b165-7653b94cc27b" providerId="ADAL" clId="{7FFD5E1C-D37E-40B7-9BEB-3263A4BC0E07}" dt="2024-03-18T09:32:54.636" v="2"/>
          <ac:spMkLst>
            <pc:docMk/>
            <pc:sldMk cId="3202552652" sldId="258"/>
            <ac:spMk id="26" creationId="{86E6AD5D-FFB2-F998-F323-5F39756D58EC}"/>
          </ac:spMkLst>
        </pc:spChg>
        <pc:spChg chg="add">
          <ac:chgData name="Muhammed Abusalieh" userId="7beffde3-3c1a-4fa0-b165-7653b94cc27b" providerId="ADAL" clId="{7FFD5E1C-D37E-40B7-9BEB-3263A4BC0E07}" dt="2024-03-18T09:32:54.636" v="2"/>
          <ac:spMkLst>
            <pc:docMk/>
            <pc:sldMk cId="3202552652" sldId="258"/>
            <ac:spMk id="27" creationId="{E18F7E9A-6A69-7372-B0F3-15B43B2B6896}"/>
          </ac:spMkLst>
        </pc:spChg>
        <pc:spChg chg="add">
          <ac:chgData name="Muhammed Abusalieh" userId="7beffde3-3c1a-4fa0-b165-7653b94cc27b" providerId="ADAL" clId="{7FFD5E1C-D37E-40B7-9BEB-3263A4BC0E07}" dt="2024-03-18T09:32:54.636" v="2"/>
          <ac:spMkLst>
            <pc:docMk/>
            <pc:sldMk cId="3202552652" sldId="258"/>
            <ac:spMk id="28" creationId="{EB4235AC-B653-AC3E-6FD2-848228A414E6}"/>
          </ac:spMkLst>
        </pc:spChg>
        <pc:spChg chg="add">
          <ac:chgData name="Muhammed Abusalieh" userId="7beffde3-3c1a-4fa0-b165-7653b94cc27b" providerId="ADAL" clId="{7FFD5E1C-D37E-40B7-9BEB-3263A4BC0E07}" dt="2024-03-18T09:32:54.636" v="2"/>
          <ac:spMkLst>
            <pc:docMk/>
            <pc:sldMk cId="3202552652" sldId="258"/>
            <ac:spMk id="32" creationId="{0D9EA67C-FDB4-9DFB-1CD1-7696FBFA649E}"/>
          </ac:spMkLst>
        </pc:spChg>
        <pc:spChg chg="add">
          <ac:chgData name="Muhammed Abusalieh" userId="7beffde3-3c1a-4fa0-b165-7653b94cc27b" providerId="ADAL" clId="{7FFD5E1C-D37E-40B7-9BEB-3263A4BC0E07}" dt="2024-03-18T09:32:54.636" v="2"/>
          <ac:spMkLst>
            <pc:docMk/>
            <pc:sldMk cId="3202552652" sldId="258"/>
            <ac:spMk id="41" creationId="{B5DBB6CC-A0E8-6EE3-32A7-79681B33C58B}"/>
          </ac:spMkLst>
        </pc:spChg>
        <pc:spChg chg="add">
          <ac:chgData name="Muhammed Abusalieh" userId="7beffde3-3c1a-4fa0-b165-7653b94cc27b" providerId="ADAL" clId="{7FFD5E1C-D37E-40B7-9BEB-3263A4BC0E07}" dt="2024-03-18T09:32:54.636" v="2"/>
          <ac:spMkLst>
            <pc:docMk/>
            <pc:sldMk cId="3202552652" sldId="258"/>
            <ac:spMk id="42" creationId="{8942B853-0B35-B786-ED52-E723E32A15ED}"/>
          </ac:spMkLst>
        </pc:spChg>
        <pc:spChg chg="add">
          <ac:chgData name="Muhammed Abusalieh" userId="7beffde3-3c1a-4fa0-b165-7653b94cc27b" providerId="ADAL" clId="{7FFD5E1C-D37E-40B7-9BEB-3263A4BC0E07}" dt="2024-03-18T09:32:54.636" v="2"/>
          <ac:spMkLst>
            <pc:docMk/>
            <pc:sldMk cId="3202552652" sldId="258"/>
            <ac:spMk id="43" creationId="{021EA107-5F8C-3D05-99CA-DE7AA8C899A4}"/>
          </ac:spMkLst>
        </pc:spChg>
        <pc:spChg chg="add">
          <ac:chgData name="Muhammed Abusalieh" userId="7beffde3-3c1a-4fa0-b165-7653b94cc27b" providerId="ADAL" clId="{7FFD5E1C-D37E-40B7-9BEB-3263A4BC0E07}" dt="2024-03-18T09:32:54.636" v="2"/>
          <ac:spMkLst>
            <pc:docMk/>
            <pc:sldMk cId="3202552652" sldId="258"/>
            <ac:spMk id="44" creationId="{A04BEB16-A756-526D-082C-F683C7623A76}"/>
          </ac:spMkLst>
        </pc:spChg>
        <pc:spChg chg="add">
          <ac:chgData name="Muhammed Abusalieh" userId="7beffde3-3c1a-4fa0-b165-7653b94cc27b" providerId="ADAL" clId="{7FFD5E1C-D37E-40B7-9BEB-3263A4BC0E07}" dt="2024-03-18T09:32:54.636" v="2"/>
          <ac:spMkLst>
            <pc:docMk/>
            <pc:sldMk cId="3202552652" sldId="258"/>
            <ac:spMk id="45" creationId="{8D6A1A93-AA27-A003-E07F-44262D68E8FB}"/>
          </ac:spMkLst>
        </pc:spChg>
        <pc:spChg chg="add mod">
          <ac:chgData name="Muhammed Abusalieh" userId="7beffde3-3c1a-4fa0-b165-7653b94cc27b" providerId="ADAL" clId="{7FFD5E1C-D37E-40B7-9BEB-3263A4BC0E07}" dt="2024-03-18T09:34:53.489" v="47" actId="403"/>
          <ac:spMkLst>
            <pc:docMk/>
            <pc:sldMk cId="3202552652" sldId="258"/>
            <ac:spMk id="48" creationId="{474E55E1-9B47-DD3B-8E51-1D9B9BC05BDA}"/>
          </ac:spMkLst>
        </pc:spChg>
        <pc:spChg chg="add mod">
          <ac:chgData name="Muhammed Abusalieh" userId="7beffde3-3c1a-4fa0-b165-7653b94cc27b" providerId="ADAL" clId="{7FFD5E1C-D37E-40B7-9BEB-3263A4BC0E07}" dt="2024-03-18T09:40:25.449" v="99" actId="1076"/>
          <ac:spMkLst>
            <pc:docMk/>
            <pc:sldMk cId="3202552652" sldId="258"/>
            <ac:spMk id="49" creationId="{86201E0D-1749-EC54-2C1A-A3310386BF53}"/>
          </ac:spMkLst>
        </pc:spChg>
        <pc:spChg chg="add del mod">
          <ac:chgData name="Muhammed Abusalieh" userId="7beffde3-3c1a-4fa0-b165-7653b94cc27b" providerId="ADAL" clId="{7FFD5E1C-D37E-40B7-9BEB-3263A4BC0E07}" dt="2024-03-18T09:36:38.369" v="64" actId="478"/>
          <ac:spMkLst>
            <pc:docMk/>
            <pc:sldMk cId="3202552652" sldId="258"/>
            <ac:spMk id="50" creationId="{DF50BB0A-115D-66D4-96DF-256C4F1C1E1E}"/>
          </ac:spMkLst>
        </pc:spChg>
        <pc:spChg chg="add mod">
          <ac:chgData name="Muhammed Abusalieh" userId="7beffde3-3c1a-4fa0-b165-7653b94cc27b" providerId="ADAL" clId="{7FFD5E1C-D37E-40B7-9BEB-3263A4BC0E07}" dt="2024-03-18T09:40:15.056" v="97" actId="1076"/>
          <ac:spMkLst>
            <pc:docMk/>
            <pc:sldMk cId="3202552652" sldId="258"/>
            <ac:spMk id="51" creationId="{91D78FFA-43FF-CEB8-A17C-5FEC74D5F289}"/>
          </ac:spMkLst>
        </pc:spChg>
        <pc:spChg chg="add del mod">
          <ac:chgData name="Muhammed Abusalieh" userId="7beffde3-3c1a-4fa0-b165-7653b94cc27b" providerId="ADAL" clId="{7FFD5E1C-D37E-40B7-9BEB-3263A4BC0E07}" dt="2024-03-18T10:04:16.750" v="514" actId="478"/>
          <ac:spMkLst>
            <pc:docMk/>
            <pc:sldMk cId="3202552652" sldId="258"/>
            <ac:spMk id="56" creationId="{D3312A83-F9F9-3292-4499-57628C050CDD}"/>
          </ac:spMkLst>
        </pc:spChg>
        <pc:picChg chg="add mod ord modCrop">
          <ac:chgData name="Muhammed Abusalieh" userId="7beffde3-3c1a-4fa0-b165-7653b94cc27b" providerId="ADAL" clId="{7FFD5E1C-D37E-40B7-9BEB-3263A4BC0E07}" dt="2024-03-18T09:40:18.565" v="98" actId="1076"/>
          <ac:picMkLst>
            <pc:docMk/>
            <pc:sldMk cId="3202552652" sldId="258"/>
            <ac:picMk id="47" creationId="{B8375E82-007E-1197-0142-77BA46286E1E}"/>
          </ac:picMkLst>
        </pc:picChg>
        <pc:picChg chg="add mod modCrop">
          <ac:chgData name="Muhammed Abusalieh" userId="7beffde3-3c1a-4fa0-b165-7653b94cc27b" providerId="ADAL" clId="{7FFD5E1C-D37E-40B7-9BEB-3263A4BC0E07}" dt="2024-03-18T09:40:11.559" v="96" actId="1076"/>
          <ac:picMkLst>
            <pc:docMk/>
            <pc:sldMk cId="3202552652" sldId="258"/>
            <ac:picMk id="53" creationId="{A1E2E649-F58A-A252-C421-BCF4AF437D1C}"/>
          </ac:picMkLst>
        </pc:picChg>
        <pc:picChg chg="add mod">
          <ac:chgData name="Muhammed Abusalieh" userId="7beffde3-3c1a-4fa0-b165-7653b94cc27b" providerId="ADAL" clId="{7FFD5E1C-D37E-40B7-9BEB-3263A4BC0E07}" dt="2024-03-18T09:42:53.584" v="104" actId="1076"/>
          <ac:picMkLst>
            <pc:docMk/>
            <pc:sldMk cId="3202552652" sldId="258"/>
            <ac:picMk id="55" creationId="{45BB0453-BD51-EEE9-3A9D-0FA257C222C7}"/>
          </ac:picMkLst>
        </pc:picChg>
        <pc:cxnChg chg="add">
          <ac:chgData name="Muhammed Abusalieh" userId="7beffde3-3c1a-4fa0-b165-7653b94cc27b" providerId="ADAL" clId="{7FFD5E1C-D37E-40B7-9BEB-3263A4BC0E07}" dt="2024-03-18T09:32:54.636" v="2"/>
          <ac:cxnSpMkLst>
            <pc:docMk/>
            <pc:sldMk cId="3202552652" sldId="258"/>
            <ac:cxnSpMk id="29" creationId="{EBC0DE90-FC2D-2E14-5147-BEA2BC0A786B}"/>
          </ac:cxnSpMkLst>
        </pc:cxnChg>
        <pc:cxnChg chg="add">
          <ac:chgData name="Muhammed Abusalieh" userId="7beffde3-3c1a-4fa0-b165-7653b94cc27b" providerId="ADAL" clId="{7FFD5E1C-D37E-40B7-9BEB-3263A4BC0E07}" dt="2024-03-18T09:32:54.636" v="2"/>
          <ac:cxnSpMkLst>
            <pc:docMk/>
            <pc:sldMk cId="3202552652" sldId="258"/>
            <ac:cxnSpMk id="30" creationId="{B30EB75D-DB72-B33B-651B-6BAA7A30D134}"/>
          </ac:cxnSpMkLst>
        </pc:cxnChg>
        <pc:cxnChg chg="add">
          <ac:chgData name="Muhammed Abusalieh" userId="7beffde3-3c1a-4fa0-b165-7653b94cc27b" providerId="ADAL" clId="{7FFD5E1C-D37E-40B7-9BEB-3263A4BC0E07}" dt="2024-03-18T09:32:54.636" v="2"/>
          <ac:cxnSpMkLst>
            <pc:docMk/>
            <pc:sldMk cId="3202552652" sldId="258"/>
            <ac:cxnSpMk id="31" creationId="{76AFD42E-3067-31DD-87A4-1E53AB84BFC6}"/>
          </ac:cxnSpMkLst>
        </pc:cxnChg>
        <pc:cxnChg chg="add">
          <ac:chgData name="Muhammed Abusalieh" userId="7beffde3-3c1a-4fa0-b165-7653b94cc27b" providerId="ADAL" clId="{7FFD5E1C-D37E-40B7-9BEB-3263A4BC0E07}" dt="2024-03-18T09:32:54.636" v="2"/>
          <ac:cxnSpMkLst>
            <pc:docMk/>
            <pc:sldMk cId="3202552652" sldId="258"/>
            <ac:cxnSpMk id="33" creationId="{9636B7C9-192C-4411-6396-0E692395362B}"/>
          </ac:cxnSpMkLst>
        </pc:cxnChg>
        <pc:cxnChg chg="add">
          <ac:chgData name="Muhammed Abusalieh" userId="7beffde3-3c1a-4fa0-b165-7653b94cc27b" providerId="ADAL" clId="{7FFD5E1C-D37E-40B7-9BEB-3263A4BC0E07}" dt="2024-03-18T09:32:54.636" v="2"/>
          <ac:cxnSpMkLst>
            <pc:docMk/>
            <pc:sldMk cId="3202552652" sldId="258"/>
            <ac:cxnSpMk id="34" creationId="{1208A674-B5FF-C1F2-3508-BE1E71790136}"/>
          </ac:cxnSpMkLst>
        </pc:cxnChg>
        <pc:cxnChg chg="add">
          <ac:chgData name="Muhammed Abusalieh" userId="7beffde3-3c1a-4fa0-b165-7653b94cc27b" providerId="ADAL" clId="{7FFD5E1C-D37E-40B7-9BEB-3263A4BC0E07}" dt="2024-03-18T09:32:54.636" v="2"/>
          <ac:cxnSpMkLst>
            <pc:docMk/>
            <pc:sldMk cId="3202552652" sldId="258"/>
            <ac:cxnSpMk id="35" creationId="{DAFCC525-16F8-9087-0B1A-C2CD6502DE99}"/>
          </ac:cxnSpMkLst>
        </pc:cxnChg>
        <pc:cxnChg chg="add">
          <ac:chgData name="Muhammed Abusalieh" userId="7beffde3-3c1a-4fa0-b165-7653b94cc27b" providerId="ADAL" clId="{7FFD5E1C-D37E-40B7-9BEB-3263A4BC0E07}" dt="2024-03-18T09:32:54.636" v="2"/>
          <ac:cxnSpMkLst>
            <pc:docMk/>
            <pc:sldMk cId="3202552652" sldId="258"/>
            <ac:cxnSpMk id="36" creationId="{E28C4353-950D-ED6D-3356-769489F0CC64}"/>
          </ac:cxnSpMkLst>
        </pc:cxnChg>
        <pc:cxnChg chg="add">
          <ac:chgData name="Muhammed Abusalieh" userId="7beffde3-3c1a-4fa0-b165-7653b94cc27b" providerId="ADAL" clId="{7FFD5E1C-D37E-40B7-9BEB-3263A4BC0E07}" dt="2024-03-18T09:32:54.636" v="2"/>
          <ac:cxnSpMkLst>
            <pc:docMk/>
            <pc:sldMk cId="3202552652" sldId="258"/>
            <ac:cxnSpMk id="37" creationId="{8E14A70A-AF1B-0C16-F133-F511238EC4A7}"/>
          </ac:cxnSpMkLst>
        </pc:cxnChg>
        <pc:cxnChg chg="add">
          <ac:chgData name="Muhammed Abusalieh" userId="7beffde3-3c1a-4fa0-b165-7653b94cc27b" providerId="ADAL" clId="{7FFD5E1C-D37E-40B7-9BEB-3263A4BC0E07}" dt="2024-03-18T09:32:54.636" v="2"/>
          <ac:cxnSpMkLst>
            <pc:docMk/>
            <pc:sldMk cId="3202552652" sldId="258"/>
            <ac:cxnSpMk id="38" creationId="{066E482C-1AA2-BE89-B9D8-C98154627AEB}"/>
          </ac:cxnSpMkLst>
        </pc:cxnChg>
        <pc:cxnChg chg="add">
          <ac:chgData name="Muhammed Abusalieh" userId="7beffde3-3c1a-4fa0-b165-7653b94cc27b" providerId="ADAL" clId="{7FFD5E1C-D37E-40B7-9BEB-3263A4BC0E07}" dt="2024-03-18T09:32:54.636" v="2"/>
          <ac:cxnSpMkLst>
            <pc:docMk/>
            <pc:sldMk cId="3202552652" sldId="258"/>
            <ac:cxnSpMk id="39" creationId="{1C3FBE9F-8C29-EDCB-EFD2-F0A94931E50F}"/>
          </ac:cxnSpMkLst>
        </pc:cxnChg>
        <pc:cxnChg chg="add">
          <ac:chgData name="Muhammed Abusalieh" userId="7beffde3-3c1a-4fa0-b165-7653b94cc27b" providerId="ADAL" clId="{7FFD5E1C-D37E-40B7-9BEB-3263A4BC0E07}" dt="2024-03-18T09:32:54.636" v="2"/>
          <ac:cxnSpMkLst>
            <pc:docMk/>
            <pc:sldMk cId="3202552652" sldId="258"/>
            <ac:cxnSpMk id="40" creationId="{74F2C57C-792D-DB5A-1388-0877E865B675}"/>
          </ac:cxnSpMkLst>
        </pc:cxnChg>
      </pc:sldChg>
      <pc:sldChg chg="addSp delSp modSp mod">
        <pc:chgData name="Muhammed Abusalieh" userId="7beffde3-3c1a-4fa0-b165-7653b94cc27b" providerId="ADAL" clId="{7FFD5E1C-D37E-40B7-9BEB-3263A4BC0E07}" dt="2024-03-19T09:43:56.660" v="1731" actId="1076"/>
        <pc:sldMkLst>
          <pc:docMk/>
          <pc:sldMk cId="3494422849" sldId="259"/>
        </pc:sldMkLst>
        <pc:spChg chg="mod">
          <ac:chgData name="Muhammed Abusalieh" userId="7beffde3-3c1a-4fa0-b165-7653b94cc27b" providerId="ADAL" clId="{7FFD5E1C-D37E-40B7-9BEB-3263A4BC0E07}" dt="2024-03-18T10:05:44.305" v="532" actId="113"/>
          <ac:spMkLst>
            <pc:docMk/>
            <pc:sldMk cId="3494422849" sldId="259"/>
            <ac:spMk id="2" creationId="{B0290274-0948-CEB2-953F-7F83241B2D6D}"/>
          </ac:spMkLst>
        </pc:spChg>
        <pc:spChg chg="del mod">
          <ac:chgData name="Muhammed Abusalieh" userId="7beffde3-3c1a-4fa0-b165-7653b94cc27b" providerId="ADAL" clId="{7FFD5E1C-D37E-40B7-9BEB-3263A4BC0E07}" dt="2024-03-18T10:05:51.872" v="534" actId="478"/>
          <ac:spMkLst>
            <pc:docMk/>
            <pc:sldMk cId="3494422849" sldId="259"/>
            <ac:spMk id="3" creationId="{C44CF3EA-A46E-2984-9E77-419D0352ABC7}"/>
          </ac:spMkLst>
        </pc:spChg>
        <pc:spChg chg="add mod">
          <ac:chgData name="Muhammed Abusalieh" userId="7beffde3-3c1a-4fa0-b165-7653b94cc27b" providerId="ADAL" clId="{7FFD5E1C-D37E-40B7-9BEB-3263A4BC0E07}" dt="2024-03-18T10:14:09.489" v="593" actId="1076"/>
          <ac:spMkLst>
            <pc:docMk/>
            <pc:sldMk cId="3494422849" sldId="259"/>
            <ac:spMk id="12" creationId="{D30A2FC0-A206-5B5F-1516-94A61ACAC953}"/>
          </ac:spMkLst>
        </pc:spChg>
        <pc:spChg chg="add mod">
          <ac:chgData name="Muhammed Abusalieh" userId="7beffde3-3c1a-4fa0-b165-7653b94cc27b" providerId="ADAL" clId="{7FFD5E1C-D37E-40B7-9BEB-3263A4BC0E07}" dt="2024-03-18T10:15:20.949" v="646" actId="2711"/>
          <ac:spMkLst>
            <pc:docMk/>
            <pc:sldMk cId="3494422849" sldId="259"/>
            <ac:spMk id="13" creationId="{360482DB-8C72-E639-1705-E3720AA9F76B}"/>
          </ac:spMkLst>
        </pc:spChg>
        <pc:spChg chg="add mod">
          <ac:chgData name="Muhammed Abusalieh" userId="7beffde3-3c1a-4fa0-b165-7653b94cc27b" providerId="ADAL" clId="{7FFD5E1C-D37E-40B7-9BEB-3263A4BC0E07}" dt="2024-03-18T10:17:24.143" v="684" actId="1076"/>
          <ac:spMkLst>
            <pc:docMk/>
            <pc:sldMk cId="3494422849" sldId="259"/>
            <ac:spMk id="14" creationId="{1D6D46E5-6500-B0CC-53C4-127EEBBF7BCF}"/>
          </ac:spMkLst>
        </pc:spChg>
        <pc:spChg chg="add mod">
          <ac:chgData name="Muhammed Abusalieh" userId="7beffde3-3c1a-4fa0-b165-7653b94cc27b" providerId="ADAL" clId="{7FFD5E1C-D37E-40B7-9BEB-3263A4BC0E07}" dt="2024-03-18T10:18:00.549" v="703" actId="2711"/>
          <ac:spMkLst>
            <pc:docMk/>
            <pc:sldMk cId="3494422849" sldId="259"/>
            <ac:spMk id="15" creationId="{E42B38E0-1685-C4F0-34CB-D17C73F9EFF5}"/>
          </ac:spMkLst>
        </pc:spChg>
        <pc:spChg chg="add mod">
          <ac:chgData name="Muhammed Abusalieh" userId="7beffde3-3c1a-4fa0-b165-7653b94cc27b" providerId="ADAL" clId="{7FFD5E1C-D37E-40B7-9BEB-3263A4BC0E07}" dt="2024-03-18T10:20:13.873" v="753" actId="1076"/>
          <ac:spMkLst>
            <pc:docMk/>
            <pc:sldMk cId="3494422849" sldId="259"/>
            <ac:spMk id="18" creationId="{03EFFA52-C884-8C7C-CBBE-1F6990E79FEF}"/>
          </ac:spMkLst>
        </pc:spChg>
        <pc:picChg chg="add mod modCrop">
          <ac:chgData name="Muhammed Abusalieh" userId="7beffde3-3c1a-4fa0-b165-7653b94cc27b" providerId="ADAL" clId="{7FFD5E1C-D37E-40B7-9BEB-3263A4BC0E07}" dt="2024-03-18T10:11:29.189" v="548" actId="1076"/>
          <ac:picMkLst>
            <pc:docMk/>
            <pc:sldMk cId="3494422849" sldId="259"/>
            <ac:picMk id="5" creationId="{484D0BAF-AFCF-4DD4-D453-257A234384D7}"/>
          </ac:picMkLst>
        </pc:picChg>
        <pc:picChg chg="add mod modCrop">
          <ac:chgData name="Muhammed Abusalieh" userId="7beffde3-3c1a-4fa0-b165-7653b94cc27b" providerId="ADAL" clId="{7FFD5E1C-D37E-40B7-9BEB-3263A4BC0E07}" dt="2024-03-18T10:11:27.942" v="547" actId="1076"/>
          <ac:picMkLst>
            <pc:docMk/>
            <pc:sldMk cId="3494422849" sldId="259"/>
            <ac:picMk id="7" creationId="{7336F8AC-FD2C-DFE5-E262-43EB7FD10640}"/>
          </ac:picMkLst>
        </pc:picChg>
        <pc:picChg chg="add mod">
          <ac:chgData name="Muhammed Abusalieh" userId="7beffde3-3c1a-4fa0-b165-7653b94cc27b" providerId="ADAL" clId="{7FFD5E1C-D37E-40B7-9BEB-3263A4BC0E07}" dt="2024-03-19T09:43:56.660" v="1731" actId="1076"/>
          <ac:picMkLst>
            <pc:docMk/>
            <pc:sldMk cId="3494422849" sldId="259"/>
            <ac:picMk id="9" creationId="{26B608E8-3427-5453-F236-D61105526C27}"/>
          </ac:picMkLst>
        </pc:picChg>
        <pc:picChg chg="add mod">
          <ac:chgData name="Muhammed Abusalieh" userId="7beffde3-3c1a-4fa0-b165-7653b94cc27b" providerId="ADAL" clId="{7FFD5E1C-D37E-40B7-9BEB-3263A4BC0E07}" dt="2024-03-18T10:18:22.583" v="704" actId="1076"/>
          <ac:picMkLst>
            <pc:docMk/>
            <pc:sldMk cId="3494422849" sldId="259"/>
            <ac:picMk id="11" creationId="{DE9733F4-C0C2-9010-38CD-95A072988E93}"/>
          </ac:picMkLst>
        </pc:picChg>
        <pc:picChg chg="add mod modCrop">
          <ac:chgData name="Muhammed Abusalieh" userId="7beffde3-3c1a-4fa0-b165-7653b94cc27b" providerId="ADAL" clId="{7FFD5E1C-D37E-40B7-9BEB-3263A4BC0E07}" dt="2024-03-18T10:19:04.660" v="709" actId="732"/>
          <ac:picMkLst>
            <pc:docMk/>
            <pc:sldMk cId="3494422849" sldId="259"/>
            <ac:picMk id="17" creationId="{4ED7E06B-C7AA-139F-0CF1-D10BACC1E8C5}"/>
          </ac:picMkLst>
        </pc:picChg>
      </pc:sldChg>
      <pc:sldChg chg="addSp delSp modSp new mod">
        <pc:chgData name="Muhammed Abusalieh" userId="7beffde3-3c1a-4fa0-b165-7653b94cc27b" providerId="ADAL" clId="{7FFD5E1C-D37E-40B7-9BEB-3263A4BC0E07}" dt="2024-03-18T10:03:12.686" v="510" actId="2711"/>
        <pc:sldMkLst>
          <pc:docMk/>
          <pc:sldMk cId="3835986117" sldId="260"/>
        </pc:sldMkLst>
        <pc:spChg chg="mod">
          <ac:chgData name="Muhammed Abusalieh" userId="7beffde3-3c1a-4fa0-b165-7653b94cc27b" providerId="ADAL" clId="{7FFD5E1C-D37E-40B7-9BEB-3263A4BC0E07}" dt="2024-03-18T09:43:49.928" v="127" actId="207"/>
          <ac:spMkLst>
            <pc:docMk/>
            <pc:sldMk cId="3835986117" sldId="260"/>
            <ac:spMk id="2" creationId="{EB072785-2F5C-05B0-C4ED-7764E70C00A7}"/>
          </ac:spMkLst>
        </pc:spChg>
        <pc:spChg chg="del mod">
          <ac:chgData name="Muhammed Abusalieh" userId="7beffde3-3c1a-4fa0-b165-7653b94cc27b" providerId="ADAL" clId="{7FFD5E1C-D37E-40B7-9BEB-3263A4BC0E07}" dt="2024-03-18T09:44:15.234" v="131" actId="478"/>
          <ac:spMkLst>
            <pc:docMk/>
            <pc:sldMk cId="3835986117" sldId="260"/>
            <ac:spMk id="3" creationId="{2A708664-AF2C-AC47-B57C-050009A206E0}"/>
          </ac:spMkLst>
        </pc:spChg>
        <pc:spChg chg="add del mod">
          <ac:chgData name="Muhammed Abusalieh" userId="7beffde3-3c1a-4fa0-b165-7653b94cc27b" providerId="ADAL" clId="{7FFD5E1C-D37E-40B7-9BEB-3263A4BC0E07}" dt="2024-03-18T09:44:32.769" v="136"/>
          <ac:spMkLst>
            <pc:docMk/>
            <pc:sldMk cId="3835986117" sldId="260"/>
            <ac:spMk id="4" creationId="{FA6D789F-C1A0-1113-5819-52D91FCED509}"/>
          </ac:spMkLst>
        </pc:spChg>
        <pc:spChg chg="add del mod">
          <ac:chgData name="Muhammed Abusalieh" userId="7beffde3-3c1a-4fa0-b165-7653b94cc27b" providerId="ADAL" clId="{7FFD5E1C-D37E-40B7-9BEB-3263A4BC0E07}" dt="2024-03-18T09:44:32.767" v="134" actId="478"/>
          <ac:spMkLst>
            <pc:docMk/>
            <pc:sldMk cId="3835986117" sldId="260"/>
            <ac:spMk id="5" creationId="{F1189646-C494-61D0-EAEC-898260A558D0}"/>
          </ac:spMkLst>
        </pc:spChg>
        <pc:spChg chg="add mod">
          <ac:chgData name="Muhammed Abusalieh" userId="7beffde3-3c1a-4fa0-b165-7653b94cc27b" providerId="ADAL" clId="{7FFD5E1C-D37E-40B7-9BEB-3263A4BC0E07}" dt="2024-03-18T10:03:02.749" v="508" actId="2711"/>
          <ac:spMkLst>
            <pc:docMk/>
            <pc:sldMk cId="3835986117" sldId="260"/>
            <ac:spMk id="6" creationId="{BC20D533-B98C-1084-130F-7FF1E9ED9E3D}"/>
          </ac:spMkLst>
        </pc:spChg>
        <pc:spChg chg="add mod">
          <ac:chgData name="Muhammed Abusalieh" userId="7beffde3-3c1a-4fa0-b165-7653b94cc27b" providerId="ADAL" clId="{7FFD5E1C-D37E-40B7-9BEB-3263A4BC0E07}" dt="2024-03-18T09:53:33.360" v="285" actId="1076"/>
          <ac:spMkLst>
            <pc:docMk/>
            <pc:sldMk cId="3835986117" sldId="260"/>
            <ac:spMk id="7" creationId="{5669982B-797B-69CE-469D-DD394B4E75B8}"/>
          </ac:spMkLst>
        </pc:spChg>
        <pc:spChg chg="add del mod">
          <ac:chgData name="Muhammed Abusalieh" userId="7beffde3-3c1a-4fa0-b165-7653b94cc27b" providerId="ADAL" clId="{7FFD5E1C-D37E-40B7-9BEB-3263A4BC0E07}" dt="2024-03-18T09:50:41.015" v="260" actId="478"/>
          <ac:spMkLst>
            <pc:docMk/>
            <pc:sldMk cId="3835986117" sldId="260"/>
            <ac:spMk id="9" creationId="{0357D077-7BAF-52FA-B7E6-1751C45D3136}"/>
          </ac:spMkLst>
        </pc:spChg>
        <pc:spChg chg="add mod">
          <ac:chgData name="Muhammed Abusalieh" userId="7beffde3-3c1a-4fa0-b165-7653b94cc27b" providerId="ADAL" clId="{7FFD5E1C-D37E-40B7-9BEB-3263A4BC0E07}" dt="2024-03-18T09:52:01.695" v="271" actId="1076"/>
          <ac:spMkLst>
            <pc:docMk/>
            <pc:sldMk cId="3835986117" sldId="260"/>
            <ac:spMk id="10" creationId="{0098049C-305A-8A08-28B7-C9838FE0B895}"/>
          </ac:spMkLst>
        </pc:spChg>
        <pc:spChg chg="add mod">
          <ac:chgData name="Muhammed Abusalieh" userId="7beffde3-3c1a-4fa0-b165-7653b94cc27b" providerId="ADAL" clId="{7FFD5E1C-D37E-40B7-9BEB-3263A4BC0E07}" dt="2024-03-18T09:51:59.073" v="270" actId="1076"/>
          <ac:spMkLst>
            <pc:docMk/>
            <pc:sldMk cId="3835986117" sldId="260"/>
            <ac:spMk id="11" creationId="{799F7169-B576-AC8A-038B-4C2C4791BB83}"/>
          </ac:spMkLst>
        </pc:spChg>
        <pc:spChg chg="add mod">
          <ac:chgData name="Muhammed Abusalieh" userId="7beffde3-3c1a-4fa0-b165-7653b94cc27b" providerId="ADAL" clId="{7FFD5E1C-D37E-40B7-9BEB-3263A4BC0E07}" dt="2024-03-18T09:52:03.829" v="272" actId="1076"/>
          <ac:spMkLst>
            <pc:docMk/>
            <pc:sldMk cId="3835986117" sldId="260"/>
            <ac:spMk id="12" creationId="{63CE8E45-78A1-E406-923B-6E6A83EF2011}"/>
          </ac:spMkLst>
        </pc:spChg>
        <pc:spChg chg="add mod">
          <ac:chgData name="Muhammed Abusalieh" userId="7beffde3-3c1a-4fa0-b165-7653b94cc27b" providerId="ADAL" clId="{7FFD5E1C-D37E-40B7-9BEB-3263A4BC0E07}" dt="2024-03-18T09:54:07.933" v="290" actId="14100"/>
          <ac:spMkLst>
            <pc:docMk/>
            <pc:sldMk cId="3835986117" sldId="260"/>
            <ac:spMk id="20" creationId="{EEC5FF09-7FA7-3E1A-E191-C0C84480D95D}"/>
          </ac:spMkLst>
        </pc:spChg>
        <pc:spChg chg="add mod">
          <ac:chgData name="Muhammed Abusalieh" userId="7beffde3-3c1a-4fa0-b165-7653b94cc27b" providerId="ADAL" clId="{7FFD5E1C-D37E-40B7-9BEB-3263A4BC0E07}" dt="2024-03-18T09:54:57.713" v="312" actId="2711"/>
          <ac:spMkLst>
            <pc:docMk/>
            <pc:sldMk cId="3835986117" sldId="260"/>
            <ac:spMk id="21" creationId="{4AC5C0C2-693B-95F3-1BF8-F58466515183}"/>
          </ac:spMkLst>
        </pc:spChg>
        <pc:spChg chg="add mod">
          <ac:chgData name="Muhammed Abusalieh" userId="7beffde3-3c1a-4fa0-b165-7653b94cc27b" providerId="ADAL" clId="{7FFD5E1C-D37E-40B7-9BEB-3263A4BC0E07}" dt="2024-03-18T09:55:21.511" v="315" actId="1582"/>
          <ac:spMkLst>
            <pc:docMk/>
            <pc:sldMk cId="3835986117" sldId="260"/>
            <ac:spMk id="22" creationId="{674E4A59-1BFD-A916-4AD5-6B4B23B45BC8}"/>
          </ac:spMkLst>
        </pc:spChg>
        <pc:spChg chg="add mod">
          <ac:chgData name="Muhammed Abusalieh" userId="7beffde3-3c1a-4fa0-b165-7653b94cc27b" providerId="ADAL" clId="{7FFD5E1C-D37E-40B7-9BEB-3263A4BC0E07}" dt="2024-03-18T10:03:12.686" v="510" actId="2711"/>
          <ac:spMkLst>
            <pc:docMk/>
            <pc:sldMk cId="3835986117" sldId="260"/>
            <ac:spMk id="23" creationId="{406F0E3C-5CA1-42BC-B49A-E0241395B55E}"/>
          </ac:spMkLst>
        </pc:spChg>
        <pc:spChg chg="add mod">
          <ac:chgData name="Muhammed Abusalieh" userId="7beffde3-3c1a-4fa0-b165-7653b94cc27b" providerId="ADAL" clId="{7FFD5E1C-D37E-40B7-9BEB-3263A4BC0E07}" dt="2024-03-18T09:56:36.966" v="362" actId="17032"/>
          <ac:spMkLst>
            <pc:docMk/>
            <pc:sldMk cId="3835986117" sldId="260"/>
            <ac:spMk id="24" creationId="{189FC325-E936-D7A1-EEF2-ED6BD7F528C1}"/>
          </ac:spMkLst>
        </pc:spChg>
        <pc:spChg chg="add mod">
          <ac:chgData name="Muhammed Abusalieh" userId="7beffde3-3c1a-4fa0-b165-7653b94cc27b" providerId="ADAL" clId="{7FFD5E1C-D37E-40B7-9BEB-3263A4BC0E07}" dt="2024-03-18T09:56:45.121" v="366" actId="17032"/>
          <ac:spMkLst>
            <pc:docMk/>
            <pc:sldMk cId="3835986117" sldId="260"/>
            <ac:spMk id="25" creationId="{40B3B71B-81FA-EC90-F201-CA19C1F485D9}"/>
          </ac:spMkLst>
        </pc:spChg>
        <pc:spChg chg="add mod">
          <ac:chgData name="Muhammed Abusalieh" userId="7beffde3-3c1a-4fa0-b165-7653b94cc27b" providerId="ADAL" clId="{7FFD5E1C-D37E-40B7-9BEB-3263A4BC0E07}" dt="2024-03-18T09:56:58.861" v="373" actId="17032"/>
          <ac:spMkLst>
            <pc:docMk/>
            <pc:sldMk cId="3835986117" sldId="260"/>
            <ac:spMk id="26" creationId="{EEDA9CCD-3743-9DC4-A958-EA082F33D87B}"/>
          </ac:spMkLst>
        </pc:spChg>
        <pc:spChg chg="add mod">
          <ac:chgData name="Muhammed Abusalieh" userId="7beffde3-3c1a-4fa0-b165-7653b94cc27b" providerId="ADAL" clId="{7FFD5E1C-D37E-40B7-9BEB-3263A4BC0E07}" dt="2024-03-18T09:57:11.621" v="378" actId="17032"/>
          <ac:spMkLst>
            <pc:docMk/>
            <pc:sldMk cId="3835986117" sldId="260"/>
            <ac:spMk id="27" creationId="{9091676F-1693-5D9A-8687-88D4F4565CD0}"/>
          </ac:spMkLst>
        </pc:spChg>
        <pc:spChg chg="add mod">
          <ac:chgData name="Muhammed Abusalieh" userId="7beffde3-3c1a-4fa0-b165-7653b94cc27b" providerId="ADAL" clId="{7FFD5E1C-D37E-40B7-9BEB-3263A4BC0E07}" dt="2024-03-18T10:02:42.934" v="504" actId="20577"/>
          <ac:spMkLst>
            <pc:docMk/>
            <pc:sldMk cId="3835986117" sldId="260"/>
            <ac:spMk id="39" creationId="{4272836C-5C4D-C7E4-6AF9-1DEBB00FB7D6}"/>
          </ac:spMkLst>
        </pc:spChg>
        <pc:spChg chg="add mod">
          <ac:chgData name="Muhammed Abusalieh" userId="7beffde3-3c1a-4fa0-b165-7653b94cc27b" providerId="ADAL" clId="{7FFD5E1C-D37E-40B7-9BEB-3263A4BC0E07}" dt="2024-03-18T10:02:41.209" v="503" actId="20577"/>
          <ac:spMkLst>
            <pc:docMk/>
            <pc:sldMk cId="3835986117" sldId="260"/>
            <ac:spMk id="40" creationId="{38963157-8703-5D0F-C676-F106F5E0D0C5}"/>
          </ac:spMkLst>
        </pc:spChg>
        <pc:picChg chg="add mod modCrop">
          <ac:chgData name="Muhammed Abusalieh" userId="7beffde3-3c1a-4fa0-b165-7653b94cc27b" providerId="ADAL" clId="{7FFD5E1C-D37E-40B7-9BEB-3263A4BC0E07}" dt="2024-03-18T09:51:57.426" v="269" actId="1076"/>
          <ac:picMkLst>
            <pc:docMk/>
            <pc:sldMk cId="3835986117" sldId="260"/>
            <ac:picMk id="8" creationId="{4866072A-525E-C387-C4C9-610F2AA65918}"/>
          </ac:picMkLst>
        </pc:picChg>
        <pc:picChg chg="add mod">
          <ac:chgData name="Muhammed Abusalieh" userId="7beffde3-3c1a-4fa0-b165-7653b94cc27b" providerId="ADAL" clId="{7FFD5E1C-D37E-40B7-9BEB-3263A4BC0E07}" dt="2024-03-18T09:53:19.398" v="282" actId="1076"/>
          <ac:picMkLst>
            <pc:docMk/>
            <pc:sldMk cId="3835986117" sldId="260"/>
            <ac:picMk id="19" creationId="{1D05E63F-47B2-3D9E-84DD-816AF012909F}"/>
          </ac:picMkLst>
        </pc:picChg>
        <pc:cxnChg chg="add mod">
          <ac:chgData name="Muhammed Abusalieh" userId="7beffde3-3c1a-4fa0-b165-7653b94cc27b" providerId="ADAL" clId="{7FFD5E1C-D37E-40B7-9BEB-3263A4BC0E07}" dt="2024-03-18T09:52:38.424" v="276" actId="14100"/>
          <ac:cxnSpMkLst>
            <pc:docMk/>
            <pc:sldMk cId="3835986117" sldId="260"/>
            <ac:cxnSpMk id="14" creationId="{CE079285-D8A0-D0AC-4210-DEDF343000BC}"/>
          </ac:cxnSpMkLst>
        </pc:cxnChg>
        <pc:cxnChg chg="add del mod">
          <ac:chgData name="Muhammed Abusalieh" userId="7beffde3-3c1a-4fa0-b165-7653b94cc27b" providerId="ADAL" clId="{7FFD5E1C-D37E-40B7-9BEB-3263A4BC0E07}" dt="2024-03-18T09:59:56.636" v="400" actId="478"/>
          <ac:cxnSpMkLst>
            <pc:docMk/>
            <pc:sldMk cId="3835986117" sldId="260"/>
            <ac:cxnSpMk id="29" creationId="{63E4E6A3-E087-3F4C-ACE9-0F4827EE64E2}"/>
          </ac:cxnSpMkLst>
        </pc:cxnChg>
        <pc:cxnChg chg="add del mod">
          <ac:chgData name="Muhammed Abusalieh" userId="7beffde3-3c1a-4fa0-b165-7653b94cc27b" providerId="ADAL" clId="{7FFD5E1C-D37E-40B7-9BEB-3263A4BC0E07}" dt="2024-03-18T09:59:54.606" v="398" actId="478"/>
          <ac:cxnSpMkLst>
            <pc:docMk/>
            <pc:sldMk cId="3835986117" sldId="260"/>
            <ac:cxnSpMk id="31" creationId="{5BCA0E8A-273F-ADF2-58AD-F48FA52FDC6D}"/>
          </ac:cxnSpMkLst>
        </pc:cxnChg>
        <pc:cxnChg chg="add del mod">
          <ac:chgData name="Muhammed Abusalieh" userId="7beffde3-3c1a-4fa0-b165-7653b94cc27b" providerId="ADAL" clId="{7FFD5E1C-D37E-40B7-9BEB-3263A4BC0E07}" dt="2024-03-18T09:59:55.754" v="399" actId="478"/>
          <ac:cxnSpMkLst>
            <pc:docMk/>
            <pc:sldMk cId="3835986117" sldId="260"/>
            <ac:cxnSpMk id="33" creationId="{F77D9874-F3D1-CC2F-80F9-560A2758D717}"/>
          </ac:cxnSpMkLst>
        </pc:cxnChg>
        <pc:cxnChg chg="add del mod">
          <ac:chgData name="Muhammed Abusalieh" userId="7beffde3-3c1a-4fa0-b165-7653b94cc27b" providerId="ADAL" clId="{7FFD5E1C-D37E-40B7-9BEB-3263A4BC0E07}" dt="2024-03-18T09:59:57.592" v="401" actId="478"/>
          <ac:cxnSpMkLst>
            <pc:docMk/>
            <pc:sldMk cId="3835986117" sldId="260"/>
            <ac:cxnSpMk id="38" creationId="{540094A1-D2B7-955C-F6CB-BDF620A362AA}"/>
          </ac:cxnSpMkLst>
        </pc:cxnChg>
      </pc:sldChg>
      <pc:sldChg chg="addSp delSp modSp new mod">
        <pc:chgData name="Muhammed Abusalieh" userId="7beffde3-3c1a-4fa0-b165-7653b94cc27b" providerId="ADAL" clId="{7FFD5E1C-D37E-40B7-9BEB-3263A4BC0E07}" dt="2024-03-18T10:36:17.737" v="987" actId="1076"/>
        <pc:sldMkLst>
          <pc:docMk/>
          <pc:sldMk cId="199693207" sldId="261"/>
        </pc:sldMkLst>
        <pc:spChg chg="del">
          <ac:chgData name="Muhammed Abusalieh" userId="7beffde3-3c1a-4fa0-b165-7653b94cc27b" providerId="ADAL" clId="{7FFD5E1C-D37E-40B7-9BEB-3263A4BC0E07}" dt="2024-03-18T10:23:00.125" v="757" actId="478"/>
          <ac:spMkLst>
            <pc:docMk/>
            <pc:sldMk cId="199693207" sldId="261"/>
            <ac:spMk id="2" creationId="{D91268C6-76B9-A2C0-4E60-5056D55A1DFD}"/>
          </ac:spMkLst>
        </pc:spChg>
        <pc:spChg chg="del">
          <ac:chgData name="Muhammed Abusalieh" userId="7beffde3-3c1a-4fa0-b165-7653b94cc27b" providerId="ADAL" clId="{7FFD5E1C-D37E-40B7-9BEB-3263A4BC0E07}" dt="2024-03-18T10:23:02.707" v="758" actId="478"/>
          <ac:spMkLst>
            <pc:docMk/>
            <pc:sldMk cId="199693207" sldId="261"/>
            <ac:spMk id="3" creationId="{E5A27698-44E0-CB9C-7D10-258F2F40418A}"/>
          </ac:spMkLst>
        </pc:spChg>
        <pc:spChg chg="add mod">
          <ac:chgData name="Muhammed Abusalieh" userId="7beffde3-3c1a-4fa0-b165-7653b94cc27b" providerId="ADAL" clId="{7FFD5E1C-D37E-40B7-9BEB-3263A4BC0E07}" dt="2024-03-18T10:32:45.776" v="867" actId="1076"/>
          <ac:spMkLst>
            <pc:docMk/>
            <pc:sldMk cId="199693207" sldId="261"/>
            <ac:spMk id="10" creationId="{1F6FAF02-68A4-CDF6-4B72-3C6B501C51AB}"/>
          </ac:spMkLst>
        </pc:spChg>
        <pc:spChg chg="add mod">
          <ac:chgData name="Muhammed Abusalieh" userId="7beffde3-3c1a-4fa0-b165-7653b94cc27b" providerId="ADAL" clId="{7FFD5E1C-D37E-40B7-9BEB-3263A4BC0E07}" dt="2024-03-18T10:32:48.050" v="868" actId="1076"/>
          <ac:spMkLst>
            <pc:docMk/>
            <pc:sldMk cId="199693207" sldId="261"/>
            <ac:spMk id="11" creationId="{31F9D565-29FB-20F5-5E46-49BA471BE89B}"/>
          </ac:spMkLst>
        </pc:spChg>
        <pc:spChg chg="add mod">
          <ac:chgData name="Muhammed Abusalieh" userId="7beffde3-3c1a-4fa0-b165-7653b94cc27b" providerId="ADAL" clId="{7FFD5E1C-D37E-40B7-9BEB-3263A4BC0E07}" dt="2024-03-18T10:32:45.776" v="867" actId="1076"/>
          <ac:spMkLst>
            <pc:docMk/>
            <pc:sldMk cId="199693207" sldId="261"/>
            <ac:spMk id="12" creationId="{49575C0A-0C97-E3DA-5FB2-7975C64DD2BA}"/>
          </ac:spMkLst>
        </pc:spChg>
        <pc:spChg chg="add mod">
          <ac:chgData name="Muhammed Abusalieh" userId="7beffde3-3c1a-4fa0-b165-7653b94cc27b" providerId="ADAL" clId="{7FFD5E1C-D37E-40B7-9BEB-3263A4BC0E07}" dt="2024-03-18T10:32:36.046" v="866" actId="14100"/>
          <ac:spMkLst>
            <pc:docMk/>
            <pc:sldMk cId="199693207" sldId="261"/>
            <ac:spMk id="13" creationId="{988DDF0F-CB88-992D-C9D0-4F94963E7638}"/>
          </ac:spMkLst>
        </pc:spChg>
        <pc:spChg chg="add mod">
          <ac:chgData name="Muhammed Abusalieh" userId="7beffde3-3c1a-4fa0-b165-7653b94cc27b" providerId="ADAL" clId="{7FFD5E1C-D37E-40B7-9BEB-3263A4BC0E07}" dt="2024-03-18T10:34:26.156" v="928" actId="1076"/>
          <ac:spMkLst>
            <pc:docMk/>
            <pc:sldMk cId="199693207" sldId="261"/>
            <ac:spMk id="16" creationId="{442470E6-007E-3F0D-CF01-39E402866529}"/>
          </ac:spMkLst>
        </pc:spChg>
        <pc:spChg chg="add del mod">
          <ac:chgData name="Muhammed Abusalieh" userId="7beffde3-3c1a-4fa0-b165-7653b94cc27b" providerId="ADAL" clId="{7FFD5E1C-D37E-40B7-9BEB-3263A4BC0E07}" dt="2024-03-18T10:34:43.888" v="932"/>
          <ac:spMkLst>
            <pc:docMk/>
            <pc:sldMk cId="199693207" sldId="261"/>
            <ac:spMk id="20" creationId="{DC411021-D990-13FA-3C37-F26961C947CF}"/>
          </ac:spMkLst>
        </pc:spChg>
        <pc:spChg chg="add mod">
          <ac:chgData name="Muhammed Abusalieh" userId="7beffde3-3c1a-4fa0-b165-7653b94cc27b" providerId="ADAL" clId="{7FFD5E1C-D37E-40B7-9BEB-3263A4BC0E07}" dt="2024-03-18T10:36:17.737" v="987" actId="1076"/>
          <ac:spMkLst>
            <pc:docMk/>
            <pc:sldMk cId="199693207" sldId="261"/>
            <ac:spMk id="21" creationId="{CE04570B-BF66-9D07-3EAE-F80FF0E561E4}"/>
          </ac:spMkLst>
        </pc:spChg>
        <pc:picChg chg="add mod">
          <ac:chgData name="Muhammed Abusalieh" userId="7beffde3-3c1a-4fa0-b165-7653b94cc27b" providerId="ADAL" clId="{7FFD5E1C-D37E-40B7-9BEB-3263A4BC0E07}" dt="2024-03-18T10:34:21.686" v="926" actId="1076"/>
          <ac:picMkLst>
            <pc:docMk/>
            <pc:sldMk cId="199693207" sldId="261"/>
            <ac:picMk id="5" creationId="{51AFC2D7-56F3-AF5B-CC29-DCFC2B1F6776}"/>
          </ac:picMkLst>
        </pc:picChg>
        <pc:picChg chg="add mod">
          <ac:chgData name="Muhammed Abusalieh" userId="7beffde3-3c1a-4fa0-b165-7653b94cc27b" providerId="ADAL" clId="{7FFD5E1C-D37E-40B7-9BEB-3263A4BC0E07}" dt="2024-03-18T10:24:34.316" v="772" actId="14100"/>
          <ac:picMkLst>
            <pc:docMk/>
            <pc:sldMk cId="199693207" sldId="261"/>
            <ac:picMk id="7" creationId="{CE3F3401-3BAE-FEFD-01F8-315EC48B3570}"/>
          </ac:picMkLst>
        </pc:picChg>
        <pc:picChg chg="add mod">
          <ac:chgData name="Muhammed Abusalieh" userId="7beffde3-3c1a-4fa0-b165-7653b94cc27b" providerId="ADAL" clId="{7FFD5E1C-D37E-40B7-9BEB-3263A4BC0E07}" dt="2024-03-18T10:32:45.776" v="867" actId="1076"/>
          <ac:picMkLst>
            <pc:docMk/>
            <pc:sldMk cId="199693207" sldId="261"/>
            <ac:picMk id="9" creationId="{7C6B28D5-E899-804C-BC06-A5BEA96E2F0C}"/>
          </ac:picMkLst>
        </pc:picChg>
        <pc:cxnChg chg="add mod">
          <ac:chgData name="Muhammed Abusalieh" userId="7beffde3-3c1a-4fa0-b165-7653b94cc27b" providerId="ADAL" clId="{7FFD5E1C-D37E-40B7-9BEB-3263A4BC0E07}" dt="2024-03-18T10:34:28.866" v="929" actId="14100"/>
          <ac:cxnSpMkLst>
            <pc:docMk/>
            <pc:sldMk cId="199693207" sldId="261"/>
            <ac:cxnSpMk id="15" creationId="{DA344E77-E157-D59A-E7AB-C14535077A56}"/>
          </ac:cxnSpMkLst>
        </pc:cxnChg>
      </pc:sldChg>
      <pc:sldChg chg="addSp delSp modSp new mod">
        <pc:chgData name="Muhammed Abusalieh" userId="7beffde3-3c1a-4fa0-b165-7653b94cc27b" providerId="ADAL" clId="{7FFD5E1C-D37E-40B7-9BEB-3263A4BC0E07}" dt="2024-03-18T10:39:25.649" v="1008" actId="732"/>
        <pc:sldMkLst>
          <pc:docMk/>
          <pc:sldMk cId="294654081" sldId="262"/>
        </pc:sldMkLst>
        <pc:spChg chg="mod">
          <ac:chgData name="Muhammed Abusalieh" userId="7beffde3-3c1a-4fa0-b165-7653b94cc27b" providerId="ADAL" clId="{7FFD5E1C-D37E-40B7-9BEB-3263A4BC0E07}" dt="2024-03-18T10:38:12.966" v="1000" actId="207"/>
          <ac:spMkLst>
            <pc:docMk/>
            <pc:sldMk cId="294654081" sldId="262"/>
            <ac:spMk id="2" creationId="{4845A788-61A7-29A5-E711-92881D57EA6A}"/>
          </ac:spMkLst>
        </pc:spChg>
        <pc:spChg chg="del">
          <ac:chgData name="Muhammed Abusalieh" userId="7beffde3-3c1a-4fa0-b165-7653b94cc27b" providerId="ADAL" clId="{7FFD5E1C-D37E-40B7-9BEB-3263A4BC0E07}" dt="2024-03-18T10:38:44.278" v="1001" actId="478"/>
          <ac:spMkLst>
            <pc:docMk/>
            <pc:sldMk cId="294654081" sldId="262"/>
            <ac:spMk id="3" creationId="{ED5C3214-2DE1-58AC-0FA5-1B7DD48C31E2}"/>
          </ac:spMkLst>
        </pc:spChg>
        <pc:picChg chg="add mod">
          <ac:chgData name="Muhammed Abusalieh" userId="7beffde3-3c1a-4fa0-b165-7653b94cc27b" providerId="ADAL" clId="{7FFD5E1C-D37E-40B7-9BEB-3263A4BC0E07}" dt="2024-03-18T10:39:09.074" v="1004" actId="14100"/>
          <ac:picMkLst>
            <pc:docMk/>
            <pc:sldMk cId="294654081" sldId="262"/>
            <ac:picMk id="5" creationId="{1D54F32C-0DE2-27F7-732C-69D3488E3F7C}"/>
          </ac:picMkLst>
        </pc:picChg>
        <pc:picChg chg="add mod modCrop">
          <ac:chgData name="Muhammed Abusalieh" userId="7beffde3-3c1a-4fa0-b165-7653b94cc27b" providerId="ADAL" clId="{7FFD5E1C-D37E-40B7-9BEB-3263A4BC0E07}" dt="2024-03-18T10:39:25.649" v="1008" actId="732"/>
          <ac:picMkLst>
            <pc:docMk/>
            <pc:sldMk cId="294654081" sldId="262"/>
            <ac:picMk id="7" creationId="{AA6CB156-B35C-885D-38DD-31C15EB782DF}"/>
          </ac:picMkLst>
        </pc:picChg>
      </pc:sldChg>
      <pc:sldChg chg="addSp delSp modSp new mod">
        <pc:chgData name="Muhammed Abusalieh" userId="7beffde3-3c1a-4fa0-b165-7653b94cc27b" providerId="ADAL" clId="{7FFD5E1C-D37E-40B7-9BEB-3263A4BC0E07}" dt="2024-03-18T10:43:20.400" v="1044" actId="1076"/>
        <pc:sldMkLst>
          <pc:docMk/>
          <pc:sldMk cId="3236498726" sldId="263"/>
        </pc:sldMkLst>
        <pc:spChg chg="del">
          <ac:chgData name="Muhammed Abusalieh" userId="7beffde3-3c1a-4fa0-b165-7653b94cc27b" providerId="ADAL" clId="{7FFD5E1C-D37E-40B7-9BEB-3263A4BC0E07}" dt="2024-03-18T10:41:17.060" v="1009" actId="478"/>
          <ac:spMkLst>
            <pc:docMk/>
            <pc:sldMk cId="3236498726" sldId="263"/>
            <ac:spMk id="2" creationId="{2B8363A7-6111-B43E-56CE-5E24B557D727}"/>
          </ac:spMkLst>
        </pc:spChg>
        <pc:spChg chg="del">
          <ac:chgData name="Muhammed Abusalieh" userId="7beffde3-3c1a-4fa0-b165-7653b94cc27b" providerId="ADAL" clId="{7FFD5E1C-D37E-40B7-9BEB-3263A4BC0E07}" dt="2024-03-18T10:41:19.560" v="1010" actId="478"/>
          <ac:spMkLst>
            <pc:docMk/>
            <pc:sldMk cId="3236498726" sldId="263"/>
            <ac:spMk id="3" creationId="{FC28C47B-0CF2-5172-AE72-BC368EDBB0DE}"/>
          </ac:spMkLst>
        </pc:spChg>
        <pc:spChg chg="add mod">
          <ac:chgData name="Muhammed Abusalieh" userId="7beffde3-3c1a-4fa0-b165-7653b94cc27b" providerId="ADAL" clId="{7FFD5E1C-D37E-40B7-9BEB-3263A4BC0E07}" dt="2024-03-18T10:43:20.400" v="1044" actId="1076"/>
          <ac:spMkLst>
            <pc:docMk/>
            <pc:sldMk cId="3236498726" sldId="263"/>
            <ac:spMk id="6" creationId="{7699D1B5-EEA5-5983-D578-F75E5D31FC36}"/>
          </ac:spMkLst>
        </pc:spChg>
        <pc:picChg chg="add mod modCrop">
          <ac:chgData name="Muhammed Abusalieh" userId="7beffde3-3c1a-4fa0-b165-7653b94cc27b" providerId="ADAL" clId="{7FFD5E1C-D37E-40B7-9BEB-3263A4BC0E07}" dt="2024-03-18T10:41:31.401" v="1013" actId="14100"/>
          <ac:picMkLst>
            <pc:docMk/>
            <pc:sldMk cId="3236498726" sldId="263"/>
            <ac:picMk id="5" creationId="{2D79C167-DCCA-1EF6-AC5F-95CD239EAC61}"/>
          </ac:picMkLst>
        </pc:picChg>
      </pc:sldChg>
      <pc:sldChg chg="addSp delSp modSp new mod">
        <pc:chgData name="Muhammed Abusalieh" userId="7beffde3-3c1a-4fa0-b165-7653b94cc27b" providerId="ADAL" clId="{7FFD5E1C-D37E-40B7-9BEB-3263A4BC0E07}" dt="2024-03-18T13:32:46.490" v="1693" actId="20577"/>
        <pc:sldMkLst>
          <pc:docMk/>
          <pc:sldMk cId="1932003158" sldId="264"/>
        </pc:sldMkLst>
        <pc:spChg chg="add del mod">
          <ac:chgData name="Muhammed Abusalieh" userId="7beffde3-3c1a-4fa0-b165-7653b94cc27b" providerId="ADAL" clId="{7FFD5E1C-D37E-40B7-9BEB-3263A4BC0E07}" dt="2024-03-18T10:45:11.289" v="1081" actId="122"/>
          <ac:spMkLst>
            <pc:docMk/>
            <pc:sldMk cId="1932003158" sldId="264"/>
            <ac:spMk id="2" creationId="{F5D6EBE3-311D-C2BD-2E15-5950CBEB31E8}"/>
          </ac:spMkLst>
        </pc:spChg>
        <pc:spChg chg="mod">
          <ac:chgData name="Muhammed Abusalieh" userId="7beffde3-3c1a-4fa0-b165-7653b94cc27b" providerId="ADAL" clId="{7FFD5E1C-D37E-40B7-9BEB-3263A4BC0E07}" dt="2024-03-18T13:32:46.490" v="1693" actId="20577"/>
          <ac:spMkLst>
            <pc:docMk/>
            <pc:sldMk cId="1932003158" sldId="264"/>
            <ac:spMk id="3" creationId="{F488C438-AD1C-C336-5A72-38C2FFAD9B2A}"/>
          </ac:spMkLst>
        </pc:spChg>
        <pc:spChg chg="add mod">
          <ac:chgData name="Muhammed Abusalieh" userId="7beffde3-3c1a-4fa0-b165-7653b94cc27b" providerId="ADAL" clId="{7FFD5E1C-D37E-40B7-9BEB-3263A4BC0E07}" dt="2024-03-18T11:00:14.980" v="1383" actId="20577"/>
          <ac:spMkLst>
            <pc:docMk/>
            <pc:sldMk cId="1932003158" sldId="264"/>
            <ac:spMk id="10" creationId="{0F568A77-5CBA-B1EC-76F2-23FCBF27E7D3}"/>
          </ac:spMkLst>
        </pc:spChg>
        <pc:spChg chg="add mod">
          <ac:chgData name="Muhammed Abusalieh" userId="7beffde3-3c1a-4fa0-b165-7653b94cc27b" providerId="ADAL" clId="{7FFD5E1C-D37E-40B7-9BEB-3263A4BC0E07}" dt="2024-03-18T11:02:28.727" v="1440" actId="207"/>
          <ac:spMkLst>
            <pc:docMk/>
            <pc:sldMk cId="1932003158" sldId="264"/>
            <ac:spMk id="14" creationId="{23DEB862-BA84-6EA1-A1C5-47F09C5FB012}"/>
          </ac:spMkLst>
        </pc:spChg>
        <pc:spChg chg="add mod">
          <ac:chgData name="Muhammed Abusalieh" userId="7beffde3-3c1a-4fa0-b165-7653b94cc27b" providerId="ADAL" clId="{7FFD5E1C-D37E-40B7-9BEB-3263A4BC0E07}" dt="2024-03-18T11:02:23.327" v="1439" actId="1076"/>
          <ac:spMkLst>
            <pc:docMk/>
            <pc:sldMk cId="1932003158" sldId="264"/>
            <ac:spMk id="15" creationId="{3566A54A-5601-D27D-67F1-1E31F78B075E}"/>
          </ac:spMkLst>
        </pc:spChg>
        <pc:graphicFrameChg chg="add mod modGraphic">
          <ac:chgData name="Muhammed Abusalieh" userId="7beffde3-3c1a-4fa0-b165-7653b94cc27b" providerId="ADAL" clId="{7FFD5E1C-D37E-40B7-9BEB-3263A4BC0E07}" dt="2024-03-18T10:58:23.934" v="1338" actId="14100"/>
          <ac:graphicFrameMkLst>
            <pc:docMk/>
            <pc:sldMk cId="1932003158" sldId="264"/>
            <ac:graphicFrameMk id="6" creationId="{EF3CFC49-2B77-A826-9B6F-5FF792390B76}"/>
          </ac:graphicFrameMkLst>
        </pc:graphicFrameChg>
        <pc:graphicFrameChg chg="add mod modGraphic">
          <ac:chgData name="Muhammed Abusalieh" userId="7beffde3-3c1a-4fa0-b165-7653b94cc27b" providerId="ADAL" clId="{7FFD5E1C-D37E-40B7-9BEB-3263A4BC0E07}" dt="2024-03-18T10:59:54.205" v="1372" actId="207"/>
          <ac:graphicFrameMkLst>
            <pc:docMk/>
            <pc:sldMk cId="1932003158" sldId="264"/>
            <ac:graphicFrameMk id="9" creationId="{34E48352-D472-E21A-F5C2-0A7FA53EB7C9}"/>
          </ac:graphicFrameMkLst>
        </pc:graphicFrameChg>
        <pc:graphicFrameChg chg="add mod modGraphic">
          <ac:chgData name="Muhammed Abusalieh" userId="7beffde3-3c1a-4fa0-b165-7653b94cc27b" providerId="ADAL" clId="{7FFD5E1C-D37E-40B7-9BEB-3263A4BC0E07}" dt="2024-03-18T11:00:59.258" v="1394" actId="20577"/>
          <ac:graphicFrameMkLst>
            <pc:docMk/>
            <pc:sldMk cId="1932003158" sldId="264"/>
            <ac:graphicFrameMk id="11" creationId="{7334A8B6-C645-65CC-FFF4-5DAB2C9C892C}"/>
          </ac:graphicFrameMkLst>
        </pc:graphicFrameChg>
        <pc:picChg chg="add del">
          <ac:chgData name="Muhammed Abusalieh" userId="7beffde3-3c1a-4fa0-b165-7653b94cc27b" providerId="ADAL" clId="{7FFD5E1C-D37E-40B7-9BEB-3263A4BC0E07}" dt="2024-03-18T10:46:40.978" v="1130" actId="22"/>
          <ac:picMkLst>
            <pc:docMk/>
            <pc:sldMk cId="1932003158" sldId="264"/>
            <ac:picMk id="5" creationId="{785F9F96-FEE8-10B3-AB52-5B39B27F4466}"/>
          </ac:picMkLst>
        </pc:picChg>
        <pc:cxnChg chg="add">
          <ac:chgData name="Muhammed Abusalieh" userId="7beffde3-3c1a-4fa0-b165-7653b94cc27b" providerId="ADAL" clId="{7FFD5E1C-D37E-40B7-9BEB-3263A4BC0E07}" dt="2024-03-18T10:58:32.879" v="1339" actId="11529"/>
          <ac:cxnSpMkLst>
            <pc:docMk/>
            <pc:sldMk cId="1932003158" sldId="264"/>
            <ac:cxnSpMk id="8" creationId="{2A0B31AA-627D-48AF-C0C9-D2F160C21DB6}"/>
          </ac:cxnSpMkLst>
        </pc:cxnChg>
        <pc:cxnChg chg="add">
          <ac:chgData name="Muhammed Abusalieh" userId="7beffde3-3c1a-4fa0-b165-7653b94cc27b" providerId="ADAL" clId="{7FFD5E1C-D37E-40B7-9BEB-3263A4BC0E07}" dt="2024-03-18T11:01:07.997" v="1395" actId="11529"/>
          <ac:cxnSpMkLst>
            <pc:docMk/>
            <pc:sldMk cId="1932003158" sldId="264"/>
            <ac:cxnSpMk id="13" creationId="{39E2AED7-B381-C43A-5046-D9C1726E757C}"/>
          </ac:cxnSpMkLst>
        </pc:cxnChg>
      </pc:sldChg>
      <pc:sldChg chg="addSp delSp modSp new mod">
        <pc:chgData name="Muhammed Abusalieh" userId="7beffde3-3c1a-4fa0-b165-7653b94cc27b" providerId="ADAL" clId="{7FFD5E1C-D37E-40B7-9BEB-3263A4BC0E07}" dt="2024-03-18T11:23:50.737" v="1461" actId="732"/>
        <pc:sldMkLst>
          <pc:docMk/>
          <pc:sldMk cId="1522060809" sldId="265"/>
        </pc:sldMkLst>
        <pc:spChg chg="mod">
          <ac:chgData name="Muhammed Abusalieh" userId="7beffde3-3c1a-4fa0-b165-7653b94cc27b" providerId="ADAL" clId="{7FFD5E1C-D37E-40B7-9BEB-3263A4BC0E07}" dt="2024-03-18T11:22:50.015" v="1453" actId="122"/>
          <ac:spMkLst>
            <pc:docMk/>
            <pc:sldMk cId="1522060809" sldId="265"/>
            <ac:spMk id="2" creationId="{105BB69C-F370-3609-E69F-B66C77252863}"/>
          </ac:spMkLst>
        </pc:spChg>
        <pc:spChg chg="del">
          <ac:chgData name="Muhammed Abusalieh" userId="7beffde3-3c1a-4fa0-b165-7653b94cc27b" providerId="ADAL" clId="{7FFD5E1C-D37E-40B7-9BEB-3263A4BC0E07}" dt="2024-03-18T11:22:52.076" v="1454" actId="478"/>
          <ac:spMkLst>
            <pc:docMk/>
            <pc:sldMk cId="1522060809" sldId="265"/>
            <ac:spMk id="3" creationId="{F6B0F45F-C811-872C-996C-B18240F50033}"/>
          </ac:spMkLst>
        </pc:spChg>
        <pc:picChg chg="add mod">
          <ac:chgData name="Muhammed Abusalieh" userId="7beffde3-3c1a-4fa0-b165-7653b94cc27b" providerId="ADAL" clId="{7FFD5E1C-D37E-40B7-9BEB-3263A4BC0E07}" dt="2024-03-18T11:23:22.103" v="1457" actId="1076"/>
          <ac:picMkLst>
            <pc:docMk/>
            <pc:sldMk cId="1522060809" sldId="265"/>
            <ac:picMk id="4" creationId="{6DA8EB42-DDAD-A1C2-15FE-659EDBD5B045}"/>
          </ac:picMkLst>
        </pc:picChg>
        <pc:picChg chg="add mod modCrop">
          <ac:chgData name="Muhammed Abusalieh" userId="7beffde3-3c1a-4fa0-b165-7653b94cc27b" providerId="ADAL" clId="{7FFD5E1C-D37E-40B7-9BEB-3263A4BC0E07}" dt="2024-03-18T11:23:50.737" v="1461" actId="732"/>
          <ac:picMkLst>
            <pc:docMk/>
            <pc:sldMk cId="1522060809" sldId="265"/>
            <ac:picMk id="6" creationId="{FBB78A38-014A-3F0E-8D62-1E6DEE41CC8F}"/>
          </ac:picMkLst>
        </pc:picChg>
      </pc:sldChg>
      <pc:sldChg chg="addSp delSp modSp new mod setBg">
        <pc:chgData name="Muhammed Abusalieh" userId="7beffde3-3c1a-4fa0-b165-7653b94cc27b" providerId="ADAL" clId="{7FFD5E1C-D37E-40B7-9BEB-3263A4BC0E07}" dt="2024-03-18T11:25:19.164" v="1491" actId="26606"/>
        <pc:sldMkLst>
          <pc:docMk/>
          <pc:sldMk cId="3110734021" sldId="266"/>
        </pc:sldMkLst>
        <pc:spChg chg="mod">
          <ac:chgData name="Muhammed Abusalieh" userId="7beffde3-3c1a-4fa0-b165-7653b94cc27b" providerId="ADAL" clId="{7FFD5E1C-D37E-40B7-9BEB-3263A4BC0E07}" dt="2024-03-18T11:25:19.164" v="1491" actId="26606"/>
          <ac:spMkLst>
            <pc:docMk/>
            <pc:sldMk cId="3110734021" sldId="266"/>
            <ac:spMk id="2" creationId="{D05A8F09-DC1F-6B80-6920-B93AD7C5276B}"/>
          </ac:spMkLst>
        </pc:spChg>
        <pc:spChg chg="del">
          <ac:chgData name="Muhammed Abusalieh" userId="7beffde3-3c1a-4fa0-b165-7653b94cc27b" providerId="ADAL" clId="{7FFD5E1C-D37E-40B7-9BEB-3263A4BC0E07}" dt="2024-03-18T11:24:13.176" v="1475" actId="478"/>
          <ac:spMkLst>
            <pc:docMk/>
            <pc:sldMk cId="3110734021" sldId="266"/>
            <ac:spMk id="3" creationId="{2260C29D-6117-15FD-5424-F94A47F5C26B}"/>
          </ac:spMkLst>
        </pc:spChg>
        <pc:spChg chg="add del">
          <ac:chgData name="Muhammed Abusalieh" userId="7beffde3-3c1a-4fa0-b165-7653b94cc27b" providerId="ADAL" clId="{7FFD5E1C-D37E-40B7-9BEB-3263A4BC0E07}" dt="2024-03-18T11:25:10.410" v="1479" actId="26606"/>
          <ac:spMkLst>
            <pc:docMk/>
            <pc:sldMk cId="3110734021" sldId="266"/>
            <ac:spMk id="10" creationId="{6753252F-4873-4F63-801D-CC719279A7D5}"/>
          </ac:spMkLst>
        </pc:spChg>
        <pc:spChg chg="add del">
          <ac:chgData name="Muhammed Abusalieh" userId="7beffde3-3c1a-4fa0-b165-7653b94cc27b" providerId="ADAL" clId="{7FFD5E1C-D37E-40B7-9BEB-3263A4BC0E07}" dt="2024-03-18T11:25:10.410" v="1479" actId="26606"/>
          <ac:spMkLst>
            <pc:docMk/>
            <pc:sldMk cId="3110734021" sldId="266"/>
            <ac:spMk id="12" creationId="{047C8CCB-F95D-4249-92DD-651249D3535A}"/>
          </ac:spMkLst>
        </pc:spChg>
        <pc:spChg chg="add del">
          <ac:chgData name="Muhammed Abusalieh" userId="7beffde3-3c1a-4fa0-b165-7653b94cc27b" providerId="ADAL" clId="{7FFD5E1C-D37E-40B7-9BEB-3263A4BC0E07}" dt="2024-03-18T11:25:11.576" v="1481" actId="26606"/>
          <ac:spMkLst>
            <pc:docMk/>
            <pc:sldMk cId="3110734021" sldId="266"/>
            <ac:spMk id="14" creationId="{BCED4D40-4B67-4331-AC48-79B82B4A47D8}"/>
          </ac:spMkLst>
        </pc:spChg>
        <pc:spChg chg="add del">
          <ac:chgData name="Muhammed Abusalieh" userId="7beffde3-3c1a-4fa0-b165-7653b94cc27b" providerId="ADAL" clId="{7FFD5E1C-D37E-40B7-9BEB-3263A4BC0E07}" dt="2024-03-18T11:25:11.576" v="1481" actId="26606"/>
          <ac:spMkLst>
            <pc:docMk/>
            <pc:sldMk cId="3110734021" sldId="266"/>
            <ac:spMk id="15" creationId="{670CEDEF-4F34-412E-84EE-329C1E936AF5}"/>
          </ac:spMkLst>
        </pc:spChg>
        <pc:spChg chg="add del">
          <ac:chgData name="Muhammed Abusalieh" userId="7beffde3-3c1a-4fa0-b165-7653b94cc27b" providerId="ADAL" clId="{7FFD5E1C-D37E-40B7-9BEB-3263A4BC0E07}" dt="2024-03-18T11:25:13.628" v="1483" actId="26606"/>
          <ac:spMkLst>
            <pc:docMk/>
            <pc:sldMk cId="3110734021" sldId="266"/>
            <ac:spMk id="16" creationId="{85149191-5F60-4A28-AAFF-039F96B0F3EC}"/>
          </ac:spMkLst>
        </pc:spChg>
        <pc:spChg chg="add del">
          <ac:chgData name="Muhammed Abusalieh" userId="7beffde3-3c1a-4fa0-b165-7653b94cc27b" providerId="ADAL" clId="{7FFD5E1C-D37E-40B7-9BEB-3263A4BC0E07}" dt="2024-03-18T11:25:13.628" v="1483" actId="26606"/>
          <ac:spMkLst>
            <pc:docMk/>
            <pc:sldMk cId="3110734021" sldId="266"/>
            <ac:spMk id="17" creationId="{A8384FB5-9ADC-4DDC-881B-597D56F5B15D}"/>
          </ac:spMkLst>
        </pc:spChg>
        <pc:spChg chg="add del">
          <ac:chgData name="Muhammed Abusalieh" userId="7beffde3-3c1a-4fa0-b165-7653b94cc27b" providerId="ADAL" clId="{7FFD5E1C-D37E-40B7-9BEB-3263A4BC0E07}" dt="2024-03-18T11:25:13.628" v="1483" actId="26606"/>
          <ac:spMkLst>
            <pc:docMk/>
            <pc:sldMk cId="3110734021" sldId="266"/>
            <ac:spMk id="18" creationId="{F8260ED5-17F7-4158-B241-D51DD4CF1B7E}"/>
          </ac:spMkLst>
        </pc:spChg>
        <pc:spChg chg="add del">
          <ac:chgData name="Muhammed Abusalieh" userId="7beffde3-3c1a-4fa0-b165-7653b94cc27b" providerId="ADAL" clId="{7FFD5E1C-D37E-40B7-9BEB-3263A4BC0E07}" dt="2024-03-18T11:25:13.628" v="1483" actId="26606"/>
          <ac:spMkLst>
            <pc:docMk/>
            <pc:sldMk cId="3110734021" sldId="266"/>
            <ac:spMk id="19" creationId="{91E5A9A7-95C6-4F4F-B00E-C82E07FE62EF}"/>
          </ac:spMkLst>
        </pc:spChg>
        <pc:spChg chg="add del">
          <ac:chgData name="Muhammed Abusalieh" userId="7beffde3-3c1a-4fa0-b165-7653b94cc27b" providerId="ADAL" clId="{7FFD5E1C-D37E-40B7-9BEB-3263A4BC0E07}" dt="2024-03-18T11:25:13.628" v="1483" actId="26606"/>
          <ac:spMkLst>
            <pc:docMk/>
            <pc:sldMk cId="3110734021" sldId="266"/>
            <ac:spMk id="20" creationId="{D07DD2DE-F619-49DD-B5E7-03A290FF4ED1}"/>
          </ac:spMkLst>
        </pc:spChg>
        <pc:spChg chg="add del">
          <ac:chgData name="Muhammed Abusalieh" userId="7beffde3-3c1a-4fa0-b165-7653b94cc27b" providerId="ADAL" clId="{7FFD5E1C-D37E-40B7-9BEB-3263A4BC0E07}" dt="2024-03-18T11:25:15.032" v="1485" actId="26606"/>
          <ac:spMkLst>
            <pc:docMk/>
            <pc:sldMk cId="3110734021" sldId="266"/>
            <ac:spMk id="22" creationId="{A8384FB5-9ADC-4DDC-881B-597D56F5B15D}"/>
          </ac:spMkLst>
        </pc:spChg>
        <pc:spChg chg="add del">
          <ac:chgData name="Muhammed Abusalieh" userId="7beffde3-3c1a-4fa0-b165-7653b94cc27b" providerId="ADAL" clId="{7FFD5E1C-D37E-40B7-9BEB-3263A4BC0E07}" dt="2024-03-18T11:25:15.032" v="1485" actId="26606"/>
          <ac:spMkLst>
            <pc:docMk/>
            <pc:sldMk cId="3110734021" sldId="266"/>
            <ac:spMk id="23" creationId="{1199E1B1-A8C0-4FE8-A5A8-1CB41D69F857}"/>
          </ac:spMkLst>
        </pc:spChg>
        <pc:spChg chg="add del">
          <ac:chgData name="Muhammed Abusalieh" userId="7beffde3-3c1a-4fa0-b165-7653b94cc27b" providerId="ADAL" clId="{7FFD5E1C-D37E-40B7-9BEB-3263A4BC0E07}" dt="2024-03-18T11:25:15.032" v="1485" actId="26606"/>
          <ac:spMkLst>
            <pc:docMk/>
            <pc:sldMk cId="3110734021" sldId="266"/>
            <ac:spMk id="24" creationId="{84A8DE83-DE75-4B41-9DB4-A7EC0B0DEC0B}"/>
          </ac:spMkLst>
        </pc:spChg>
        <pc:spChg chg="add del">
          <ac:chgData name="Muhammed Abusalieh" userId="7beffde3-3c1a-4fa0-b165-7653b94cc27b" providerId="ADAL" clId="{7FFD5E1C-D37E-40B7-9BEB-3263A4BC0E07}" dt="2024-03-18T11:25:15.032" v="1485" actId="26606"/>
          <ac:spMkLst>
            <pc:docMk/>
            <pc:sldMk cId="3110734021" sldId="266"/>
            <ac:spMk id="25" creationId="{A7009A0A-BEF5-4EAC-AF15-E4F9F002E239}"/>
          </ac:spMkLst>
        </pc:spChg>
        <pc:spChg chg="add del">
          <ac:chgData name="Muhammed Abusalieh" userId="7beffde3-3c1a-4fa0-b165-7653b94cc27b" providerId="ADAL" clId="{7FFD5E1C-D37E-40B7-9BEB-3263A4BC0E07}" dt="2024-03-18T11:25:16.782" v="1487" actId="26606"/>
          <ac:spMkLst>
            <pc:docMk/>
            <pc:sldMk cId="3110734021" sldId="266"/>
            <ac:spMk id="27" creationId="{53F29798-D584-4792-9B62-3F5F5C36D619}"/>
          </ac:spMkLst>
        </pc:spChg>
        <pc:spChg chg="add del">
          <ac:chgData name="Muhammed Abusalieh" userId="7beffde3-3c1a-4fa0-b165-7653b94cc27b" providerId="ADAL" clId="{7FFD5E1C-D37E-40B7-9BEB-3263A4BC0E07}" dt="2024-03-18T11:25:17.853" v="1489" actId="26606"/>
          <ac:spMkLst>
            <pc:docMk/>
            <pc:sldMk cId="3110734021" sldId="266"/>
            <ac:spMk id="29" creationId="{A4AC5506-6312-4701-8D3C-40187889A947}"/>
          </ac:spMkLst>
        </pc:spChg>
        <pc:spChg chg="add del">
          <ac:chgData name="Muhammed Abusalieh" userId="7beffde3-3c1a-4fa0-b165-7653b94cc27b" providerId="ADAL" clId="{7FFD5E1C-D37E-40B7-9BEB-3263A4BC0E07}" dt="2024-03-18T11:25:19.164" v="1491" actId="26606"/>
          <ac:spMkLst>
            <pc:docMk/>
            <pc:sldMk cId="3110734021" sldId="266"/>
            <ac:spMk id="31" creationId="{53F29798-D584-4792-9B62-3F5F5C36D619}"/>
          </ac:spMkLst>
        </pc:spChg>
        <pc:picChg chg="add mod">
          <ac:chgData name="Muhammed Abusalieh" userId="7beffde3-3c1a-4fa0-b165-7653b94cc27b" providerId="ADAL" clId="{7FFD5E1C-D37E-40B7-9BEB-3263A4BC0E07}" dt="2024-03-18T11:25:19.164" v="1491" actId="26606"/>
          <ac:picMkLst>
            <pc:docMk/>
            <pc:sldMk cId="3110734021" sldId="266"/>
            <ac:picMk id="5" creationId="{27ABA1E8-5DA8-5A94-EEB7-52EBA085E900}"/>
          </ac:picMkLst>
        </pc:picChg>
      </pc:sldChg>
      <pc:sldChg chg="addSp delSp modSp new mod">
        <pc:chgData name="Muhammed Abusalieh" userId="7beffde3-3c1a-4fa0-b165-7653b94cc27b" providerId="ADAL" clId="{7FFD5E1C-D37E-40B7-9BEB-3263A4BC0E07}" dt="2024-03-19T09:46:35.660" v="1732" actId="1076"/>
        <pc:sldMkLst>
          <pc:docMk/>
          <pc:sldMk cId="803982289" sldId="267"/>
        </pc:sldMkLst>
        <pc:spChg chg="mod">
          <ac:chgData name="Muhammed Abusalieh" userId="7beffde3-3c1a-4fa0-b165-7653b94cc27b" providerId="ADAL" clId="{7FFD5E1C-D37E-40B7-9BEB-3263A4BC0E07}" dt="2024-03-18T11:28:30.576" v="1504" actId="122"/>
          <ac:spMkLst>
            <pc:docMk/>
            <pc:sldMk cId="803982289" sldId="267"/>
            <ac:spMk id="2" creationId="{45F1DA6F-E6A2-F71C-918A-EF71FB96F4D3}"/>
          </ac:spMkLst>
        </pc:spChg>
        <pc:spChg chg="del">
          <ac:chgData name="Muhammed Abusalieh" userId="7beffde3-3c1a-4fa0-b165-7653b94cc27b" providerId="ADAL" clId="{7FFD5E1C-D37E-40B7-9BEB-3263A4BC0E07}" dt="2024-03-18T11:36:08.989" v="1505" actId="478"/>
          <ac:spMkLst>
            <pc:docMk/>
            <pc:sldMk cId="803982289" sldId="267"/>
            <ac:spMk id="3" creationId="{B0A7BDBF-7041-D6F9-D81D-E16329E599B1}"/>
          </ac:spMkLst>
        </pc:spChg>
        <pc:spChg chg="add mod">
          <ac:chgData name="Muhammed Abusalieh" userId="7beffde3-3c1a-4fa0-b165-7653b94cc27b" providerId="ADAL" clId="{7FFD5E1C-D37E-40B7-9BEB-3263A4BC0E07}" dt="2024-03-18T11:45:18.338" v="1560" actId="1076"/>
          <ac:spMkLst>
            <pc:docMk/>
            <pc:sldMk cId="803982289" sldId="267"/>
            <ac:spMk id="4" creationId="{C35371E1-7585-DD04-FE76-859975955573}"/>
          </ac:spMkLst>
        </pc:spChg>
        <pc:spChg chg="add mod">
          <ac:chgData name="Muhammed Abusalieh" userId="7beffde3-3c1a-4fa0-b165-7653b94cc27b" providerId="ADAL" clId="{7FFD5E1C-D37E-40B7-9BEB-3263A4BC0E07}" dt="2024-03-18T11:45:35.594" v="1563" actId="17032"/>
          <ac:spMkLst>
            <pc:docMk/>
            <pc:sldMk cId="803982289" sldId="267"/>
            <ac:spMk id="9" creationId="{EDB6404C-F289-2D4A-17CF-920CCE550DE7}"/>
          </ac:spMkLst>
        </pc:spChg>
        <pc:spChg chg="add mod">
          <ac:chgData name="Muhammed Abusalieh" userId="7beffde3-3c1a-4fa0-b165-7653b94cc27b" providerId="ADAL" clId="{7FFD5E1C-D37E-40B7-9BEB-3263A4BC0E07}" dt="2024-03-18T11:45:42.658" v="1565" actId="1076"/>
          <ac:spMkLst>
            <pc:docMk/>
            <pc:sldMk cId="803982289" sldId="267"/>
            <ac:spMk id="10" creationId="{B41EB856-E4E4-E009-4D80-D68FB883E290}"/>
          </ac:spMkLst>
        </pc:spChg>
        <pc:spChg chg="add mod">
          <ac:chgData name="Muhammed Abusalieh" userId="7beffde3-3c1a-4fa0-b165-7653b94cc27b" providerId="ADAL" clId="{7FFD5E1C-D37E-40B7-9BEB-3263A4BC0E07}" dt="2024-03-18T11:45:55.380" v="1572" actId="17032"/>
          <ac:spMkLst>
            <pc:docMk/>
            <pc:sldMk cId="803982289" sldId="267"/>
            <ac:spMk id="11" creationId="{19E771B8-FF89-4567-B5D6-DFAF7467A02C}"/>
          </ac:spMkLst>
        </pc:spChg>
        <pc:spChg chg="add mod">
          <ac:chgData name="Muhammed Abusalieh" userId="7beffde3-3c1a-4fa0-b165-7653b94cc27b" providerId="ADAL" clId="{7FFD5E1C-D37E-40B7-9BEB-3263A4BC0E07}" dt="2024-03-18T11:48:41.660" v="1670" actId="20577"/>
          <ac:spMkLst>
            <pc:docMk/>
            <pc:sldMk cId="803982289" sldId="267"/>
            <ac:spMk id="12" creationId="{5CE12E3B-92F3-2A64-3E1B-732F62FC391F}"/>
          </ac:spMkLst>
        </pc:spChg>
        <pc:spChg chg="add mod">
          <ac:chgData name="Muhammed Abusalieh" userId="7beffde3-3c1a-4fa0-b165-7653b94cc27b" providerId="ADAL" clId="{7FFD5E1C-D37E-40B7-9BEB-3263A4BC0E07}" dt="2024-03-18T11:47:40.711" v="1639" actId="17032"/>
          <ac:spMkLst>
            <pc:docMk/>
            <pc:sldMk cId="803982289" sldId="267"/>
            <ac:spMk id="13" creationId="{E313013E-2986-52D7-F1BE-1F2C379B87E0}"/>
          </ac:spMkLst>
        </pc:spChg>
        <pc:spChg chg="add mod">
          <ac:chgData name="Muhammed Abusalieh" userId="7beffde3-3c1a-4fa0-b165-7653b94cc27b" providerId="ADAL" clId="{7FFD5E1C-D37E-40B7-9BEB-3263A4BC0E07}" dt="2024-03-18T11:48:38.793" v="1669" actId="20577"/>
          <ac:spMkLst>
            <pc:docMk/>
            <pc:sldMk cId="803982289" sldId="267"/>
            <ac:spMk id="14" creationId="{78638D6E-8E4E-0688-C360-93E6DAFC58D5}"/>
          </ac:spMkLst>
        </pc:spChg>
        <pc:picChg chg="add mod">
          <ac:chgData name="Muhammed Abusalieh" userId="7beffde3-3c1a-4fa0-b165-7653b94cc27b" providerId="ADAL" clId="{7FFD5E1C-D37E-40B7-9BEB-3263A4BC0E07}" dt="2024-03-18T11:45:07.079" v="1558" actId="14100"/>
          <ac:picMkLst>
            <pc:docMk/>
            <pc:sldMk cId="803982289" sldId="267"/>
            <ac:picMk id="6" creationId="{BD1F83E5-4C06-04CA-FAF1-A32916F93445}"/>
          </ac:picMkLst>
        </pc:picChg>
        <pc:picChg chg="add mod">
          <ac:chgData name="Muhammed Abusalieh" userId="7beffde3-3c1a-4fa0-b165-7653b94cc27b" providerId="ADAL" clId="{7FFD5E1C-D37E-40B7-9BEB-3263A4BC0E07}" dt="2024-03-18T11:45:21.376" v="1561" actId="1076"/>
          <ac:picMkLst>
            <pc:docMk/>
            <pc:sldMk cId="803982289" sldId="267"/>
            <ac:picMk id="8" creationId="{568D4B03-907E-FD83-1626-8C0754DA0913}"/>
          </ac:picMkLst>
        </pc:picChg>
        <pc:picChg chg="add mod">
          <ac:chgData name="Muhammed Abusalieh" userId="7beffde3-3c1a-4fa0-b165-7653b94cc27b" providerId="ADAL" clId="{7FFD5E1C-D37E-40B7-9BEB-3263A4BC0E07}" dt="2024-03-19T09:46:35.660" v="1732" actId="1076"/>
          <ac:picMkLst>
            <pc:docMk/>
            <pc:sldMk cId="803982289" sldId="267"/>
            <ac:picMk id="19" creationId="{5195CC5F-D337-B10E-CCE4-5364E400C7CD}"/>
          </ac:picMkLst>
        </pc:picChg>
        <pc:cxnChg chg="add mod">
          <ac:chgData name="Muhammed Abusalieh" userId="7beffde3-3c1a-4fa0-b165-7653b94cc27b" providerId="ADAL" clId="{7FFD5E1C-D37E-40B7-9BEB-3263A4BC0E07}" dt="2024-03-18T11:48:32.054" v="1668" actId="14100"/>
          <ac:cxnSpMkLst>
            <pc:docMk/>
            <pc:sldMk cId="803982289" sldId="267"/>
            <ac:cxnSpMk id="16" creationId="{18B8AD0D-6DB7-77F4-7D66-1E0615331A9F}"/>
          </ac:cxnSpMkLst>
        </pc:cxnChg>
      </pc:sldChg>
      <pc:sldChg chg="addSp delSp modSp new mod">
        <pc:chgData name="Muhammed Abusalieh" userId="7beffde3-3c1a-4fa0-b165-7653b94cc27b" providerId="ADAL" clId="{7FFD5E1C-D37E-40B7-9BEB-3263A4BC0E07}" dt="2024-03-18T13:33:33.143" v="1721" actId="1076"/>
        <pc:sldMkLst>
          <pc:docMk/>
          <pc:sldMk cId="2337161322" sldId="268"/>
        </pc:sldMkLst>
        <pc:spChg chg="add mod">
          <ac:chgData name="Muhammed Abusalieh" userId="7beffde3-3c1a-4fa0-b165-7653b94cc27b" providerId="ADAL" clId="{7FFD5E1C-D37E-40B7-9BEB-3263A4BC0E07}" dt="2024-03-18T13:33:29.084" v="1719" actId="207"/>
          <ac:spMkLst>
            <pc:docMk/>
            <pc:sldMk cId="2337161322" sldId="268"/>
            <ac:spMk id="2" creationId="{2A9C6C75-04B4-CB8D-2E05-02F0F4430B98}"/>
          </ac:spMkLst>
        </pc:spChg>
        <pc:spChg chg="del">
          <ac:chgData name="Muhammed Abusalieh" userId="7beffde3-3c1a-4fa0-b165-7653b94cc27b" providerId="ADAL" clId="{7FFD5E1C-D37E-40B7-9BEB-3263A4BC0E07}" dt="2024-03-18T12:53:31.758" v="1674" actId="478"/>
          <ac:spMkLst>
            <pc:docMk/>
            <pc:sldMk cId="2337161322" sldId="268"/>
            <ac:spMk id="2" creationId="{42E1A22A-14EB-2249-75D6-AAF72FB405EA}"/>
          </ac:spMkLst>
        </pc:spChg>
        <pc:spChg chg="del">
          <ac:chgData name="Muhammed Abusalieh" userId="7beffde3-3c1a-4fa0-b165-7653b94cc27b" providerId="ADAL" clId="{7FFD5E1C-D37E-40B7-9BEB-3263A4BC0E07}" dt="2024-03-18T12:53:33.038" v="1675" actId="478"/>
          <ac:spMkLst>
            <pc:docMk/>
            <pc:sldMk cId="2337161322" sldId="268"/>
            <ac:spMk id="3" creationId="{96264454-8AEB-7A0A-1C65-935050858448}"/>
          </ac:spMkLst>
        </pc:spChg>
        <pc:picChg chg="add mod">
          <ac:chgData name="Muhammed Abusalieh" userId="7beffde3-3c1a-4fa0-b165-7653b94cc27b" providerId="ADAL" clId="{7FFD5E1C-D37E-40B7-9BEB-3263A4BC0E07}" dt="2024-03-18T13:33:14.461" v="1702" actId="14100"/>
          <ac:picMkLst>
            <pc:docMk/>
            <pc:sldMk cId="2337161322" sldId="268"/>
            <ac:picMk id="5" creationId="{6DD3A1D3-6F0F-491C-E689-0D9596E266A1}"/>
          </ac:picMkLst>
        </pc:picChg>
        <pc:picChg chg="add mod">
          <ac:chgData name="Muhammed Abusalieh" userId="7beffde3-3c1a-4fa0-b165-7653b94cc27b" providerId="ADAL" clId="{7FFD5E1C-D37E-40B7-9BEB-3263A4BC0E07}" dt="2024-03-18T13:33:33.143" v="1721" actId="1076"/>
          <ac:picMkLst>
            <pc:docMk/>
            <pc:sldMk cId="2337161322" sldId="268"/>
            <ac:picMk id="7" creationId="{94156DAE-B71C-61CF-B2DC-4B607F6BF097}"/>
          </ac:picMkLst>
        </pc:picChg>
        <pc:picChg chg="add mod">
          <ac:chgData name="Muhammed Abusalieh" userId="7beffde3-3c1a-4fa0-b165-7653b94cc27b" providerId="ADAL" clId="{7FFD5E1C-D37E-40B7-9BEB-3263A4BC0E07}" dt="2024-03-18T13:33:05.225" v="1697" actId="1076"/>
          <ac:picMkLst>
            <pc:docMk/>
            <pc:sldMk cId="2337161322" sldId="268"/>
            <ac:picMk id="9" creationId="{903AC43C-1BC3-FE8A-4FCD-5D8F5549457E}"/>
          </ac:picMkLst>
        </pc:pic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293FA-B9CE-E98A-DF05-6ACFDF76075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EB68AE6-4A34-04B9-3A3C-B957758A05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04664500-D58F-40CD-5F24-099F183EED71}"/>
              </a:ext>
            </a:extLst>
          </p:cNvPr>
          <p:cNvSpPr>
            <a:spLocks noGrp="1"/>
          </p:cNvSpPr>
          <p:nvPr>
            <p:ph type="dt" sz="half" idx="10"/>
          </p:nvPr>
        </p:nvSpPr>
        <p:spPr/>
        <p:txBody>
          <a:bodyPr/>
          <a:lstStyle/>
          <a:p>
            <a:fld id="{F3588316-F732-4532-816D-AFF1C22A7F1E}" type="datetimeFigureOut">
              <a:rPr lang="en-GB" smtClean="0"/>
              <a:t>19/03/2024</a:t>
            </a:fld>
            <a:endParaRPr lang="en-GB"/>
          </a:p>
        </p:txBody>
      </p:sp>
      <p:sp>
        <p:nvSpPr>
          <p:cNvPr id="5" name="Footer Placeholder 4">
            <a:extLst>
              <a:ext uri="{FF2B5EF4-FFF2-40B4-BE49-F238E27FC236}">
                <a16:creationId xmlns:a16="http://schemas.microsoft.com/office/drawing/2014/main" id="{62A801D3-07A5-806D-A88C-F199DA624A8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B0A0EB6-656C-063A-B2CA-1565B966AC8E}"/>
              </a:ext>
            </a:extLst>
          </p:cNvPr>
          <p:cNvSpPr>
            <a:spLocks noGrp="1"/>
          </p:cNvSpPr>
          <p:nvPr>
            <p:ph type="sldNum" sz="quarter" idx="12"/>
          </p:nvPr>
        </p:nvSpPr>
        <p:spPr/>
        <p:txBody>
          <a:bodyPr/>
          <a:lstStyle/>
          <a:p>
            <a:fld id="{1E2BF340-B16A-4CCC-9981-B7513689CD25}" type="slidenum">
              <a:rPr lang="en-GB" smtClean="0"/>
              <a:t>‹#›</a:t>
            </a:fld>
            <a:endParaRPr lang="en-GB"/>
          </a:p>
        </p:txBody>
      </p:sp>
    </p:spTree>
    <p:extLst>
      <p:ext uri="{BB962C8B-B14F-4D97-AF65-F5344CB8AC3E}">
        <p14:creationId xmlns:p14="http://schemas.microsoft.com/office/powerpoint/2010/main" val="4292868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1294D-C5E3-7C59-BB65-E0EEE255D9E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650906A-DFF4-B8F6-4CFF-3B6F7224B2F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27E95F8-E788-4E0B-4EE3-04AE22DD0AEE}"/>
              </a:ext>
            </a:extLst>
          </p:cNvPr>
          <p:cNvSpPr>
            <a:spLocks noGrp="1"/>
          </p:cNvSpPr>
          <p:nvPr>
            <p:ph type="dt" sz="half" idx="10"/>
          </p:nvPr>
        </p:nvSpPr>
        <p:spPr/>
        <p:txBody>
          <a:bodyPr/>
          <a:lstStyle/>
          <a:p>
            <a:fld id="{F3588316-F732-4532-816D-AFF1C22A7F1E}" type="datetimeFigureOut">
              <a:rPr lang="en-GB" smtClean="0"/>
              <a:t>19/03/2024</a:t>
            </a:fld>
            <a:endParaRPr lang="en-GB"/>
          </a:p>
        </p:txBody>
      </p:sp>
      <p:sp>
        <p:nvSpPr>
          <p:cNvPr id="5" name="Footer Placeholder 4">
            <a:extLst>
              <a:ext uri="{FF2B5EF4-FFF2-40B4-BE49-F238E27FC236}">
                <a16:creationId xmlns:a16="http://schemas.microsoft.com/office/drawing/2014/main" id="{FD885A84-DA93-F12B-78AC-DB4A853C7CC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A6E955F-3246-10D3-5C15-810145BFC166}"/>
              </a:ext>
            </a:extLst>
          </p:cNvPr>
          <p:cNvSpPr>
            <a:spLocks noGrp="1"/>
          </p:cNvSpPr>
          <p:nvPr>
            <p:ph type="sldNum" sz="quarter" idx="12"/>
          </p:nvPr>
        </p:nvSpPr>
        <p:spPr/>
        <p:txBody>
          <a:bodyPr/>
          <a:lstStyle/>
          <a:p>
            <a:fld id="{1E2BF340-B16A-4CCC-9981-B7513689CD25}" type="slidenum">
              <a:rPr lang="en-GB" smtClean="0"/>
              <a:t>‹#›</a:t>
            </a:fld>
            <a:endParaRPr lang="en-GB"/>
          </a:p>
        </p:txBody>
      </p:sp>
    </p:spTree>
    <p:extLst>
      <p:ext uri="{BB962C8B-B14F-4D97-AF65-F5344CB8AC3E}">
        <p14:creationId xmlns:p14="http://schemas.microsoft.com/office/powerpoint/2010/main" val="3540214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4B7073-F5A6-5EEB-8FFA-2319E1DEC72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6136990-0DFC-BE0D-F0DC-B504621DEC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EE00335-6B2B-AD07-018E-08E237699D33}"/>
              </a:ext>
            </a:extLst>
          </p:cNvPr>
          <p:cNvSpPr>
            <a:spLocks noGrp="1"/>
          </p:cNvSpPr>
          <p:nvPr>
            <p:ph type="dt" sz="half" idx="10"/>
          </p:nvPr>
        </p:nvSpPr>
        <p:spPr/>
        <p:txBody>
          <a:bodyPr/>
          <a:lstStyle/>
          <a:p>
            <a:fld id="{F3588316-F732-4532-816D-AFF1C22A7F1E}" type="datetimeFigureOut">
              <a:rPr lang="en-GB" smtClean="0"/>
              <a:t>19/03/2024</a:t>
            </a:fld>
            <a:endParaRPr lang="en-GB"/>
          </a:p>
        </p:txBody>
      </p:sp>
      <p:sp>
        <p:nvSpPr>
          <p:cNvPr id="5" name="Footer Placeholder 4">
            <a:extLst>
              <a:ext uri="{FF2B5EF4-FFF2-40B4-BE49-F238E27FC236}">
                <a16:creationId xmlns:a16="http://schemas.microsoft.com/office/drawing/2014/main" id="{5AB051FF-E8A1-F756-CE07-C80A37FC214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E33736A-5501-5270-EE0F-B05040F5AB70}"/>
              </a:ext>
            </a:extLst>
          </p:cNvPr>
          <p:cNvSpPr>
            <a:spLocks noGrp="1"/>
          </p:cNvSpPr>
          <p:nvPr>
            <p:ph type="sldNum" sz="quarter" idx="12"/>
          </p:nvPr>
        </p:nvSpPr>
        <p:spPr/>
        <p:txBody>
          <a:bodyPr/>
          <a:lstStyle/>
          <a:p>
            <a:fld id="{1E2BF340-B16A-4CCC-9981-B7513689CD25}" type="slidenum">
              <a:rPr lang="en-GB" smtClean="0"/>
              <a:t>‹#›</a:t>
            </a:fld>
            <a:endParaRPr lang="en-GB"/>
          </a:p>
        </p:txBody>
      </p:sp>
    </p:spTree>
    <p:extLst>
      <p:ext uri="{BB962C8B-B14F-4D97-AF65-F5344CB8AC3E}">
        <p14:creationId xmlns:p14="http://schemas.microsoft.com/office/powerpoint/2010/main" val="2371964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073FB-9AC8-1383-EC1A-AA9AB0363AA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58419C6-F53F-63B0-89C8-50C17DA4F5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A240996-FCA7-58EB-F5E9-449264A1007F}"/>
              </a:ext>
            </a:extLst>
          </p:cNvPr>
          <p:cNvSpPr>
            <a:spLocks noGrp="1"/>
          </p:cNvSpPr>
          <p:nvPr>
            <p:ph type="dt" sz="half" idx="10"/>
          </p:nvPr>
        </p:nvSpPr>
        <p:spPr/>
        <p:txBody>
          <a:bodyPr/>
          <a:lstStyle/>
          <a:p>
            <a:fld id="{F3588316-F732-4532-816D-AFF1C22A7F1E}" type="datetimeFigureOut">
              <a:rPr lang="en-GB" smtClean="0"/>
              <a:t>19/03/2024</a:t>
            </a:fld>
            <a:endParaRPr lang="en-GB"/>
          </a:p>
        </p:txBody>
      </p:sp>
      <p:sp>
        <p:nvSpPr>
          <p:cNvPr id="5" name="Footer Placeholder 4">
            <a:extLst>
              <a:ext uri="{FF2B5EF4-FFF2-40B4-BE49-F238E27FC236}">
                <a16:creationId xmlns:a16="http://schemas.microsoft.com/office/drawing/2014/main" id="{6624FA4B-CC74-782B-D85F-8EEC08FF6D0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6327D44-1597-4A98-995F-DFFA84FB13FC}"/>
              </a:ext>
            </a:extLst>
          </p:cNvPr>
          <p:cNvSpPr>
            <a:spLocks noGrp="1"/>
          </p:cNvSpPr>
          <p:nvPr>
            <p:ph type="sldNum" sz="quarter" idx="12"/>
          </p:nvPr>
        </p:nvSpPr>
        <p:spPr/>
        <p:txBody>
          <a:bodyPr/>
          <a:lstStyle/>
          <a:p>
            <a:fld id="{1E2BF340-B16A-4CCC-9981-B7513689CD25}" type="slidenum">
              <a:rPr lang="en-GB" smtClean="0"/>
              <a:t>‹#›</a:t>
            </a:fld>
            <a:endParaRPr lang="en-GB"/>
          </a:p>
        </p:txBody>
      </p:sp>
    </p:spTree>
    <p:extLst>
      <p:ext uri="{BB962C8B-B14F-4D97-AF65-F5344CB8AC3E}">
        <p14:creationId xmlns:p14="http://schemas.microsoft.com/office/powerpoint/2010/main" val="1579964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FEF85-16DF-FB87-BDB9-9D7161113C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3A2CA0F-799C-2C96-0656-50C50E7414E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5BB0637-2DED-834B-942D-CF20B672B586}"/>
              </a:ext>
            </a:extLst>
          </p:cNvPr>
          <p:cNvSpPr>
            <a:spLocks noGrp="1"/>
          </p:cNvSpPr>
          <p:nvPr>
            <p:ph type="dt" sz="half" idx="10"/>
          </p:nvPr>
        </p:nvSpPr>
        <p:spPr/>
        <p:txBody>
          <a:bodyPr/>
          <a:lstStyle/>
          <a:p>
            <a:fld id="{F3588316-F732-4532-816D-AFF1C22A7F1E}" type="datetimeFigureOut">
              <a:rPr lang="en-GB" smtClean="0"/>
              <a:t>19/03/2024</a:t>
            </a:fld>
            <a:endParaRPr lang="en-GB"/>
          </a:p>
        </p:txBody>
      </p:sp>
      <p:sp>
        <p:nvSpPr>
          <p:cNvPr id="5" name="Footer Placeholder 4">
            <a:extLst>
              <a:ext uri="{FF2B5EF4-FFF2-40B4-BE49-F238E27FC236}">
                <a16:creationId xmlns:a16="http://schemas.microsoft.com/office/drawing/2014/main" id="{601EF858-B89C-A9F9-E691-DF351EBF05D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55C2378-3351-FEA5-E9C2-AA9505701436}"/>
              </a:ext>
            </a:extLst>
          </p:cNvPr>
          <p:cNvSpPr>
            <a:spLocks noGrp="1"/>
          </p:cNvSpPr>
          <p:nvPr>
            <p:ph type="sldNum" sz="quarter" idx="12"/>
          </p:nvPr>
        </p:nvSpPr>
        <p:spPr/>
        <p:txBody>
          <a:bodyPr/>
          <a:lstStyle/>
          <a:p>
            <a:fld id="{1E2BF340-B16A-4CCC-9981-B7513689CD25}" type="slidenum">
              <a:rPr lang="en-GB" smtClean="0"/>
              <a:t>‹#›</a:t>
            </a:fld>
            <a:endParaRPr lang="en-GB"/>
          </a:p>
        </p:txBody>
      </p:sp>
    </p:spTree>
    <p:extLst>
      <p:ext uri="{BB962C8B-B14F-4D97-AF65-F5344CB8AC3E}">
        <p14:creationId xmlns:p14="http://schemas.microsoft.com/office/powerpoint/2010/main" val="519060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549E0-0EDE-6452-D051-3E541C17F93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64AB284-2197-ED03-F23C-49A1673698D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61A1BBB-3851-12B1-6E2F-61FF040B1BE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9DEC894-FF31-20DF-9254-36E69D0B6748}"/>
              </a:ext>
            </a:extLst>
          </p:cNvPr>
          <p:cNvSpPr>
            <a:spLocks noGrp="1"/>
          </p:cNvSpPr>
          <p:nvPr>
            <p:ph type="dt" sz="half" idx="10"/>
          </p:nvPr>
        </p:nvSpPr>
        <p:spPr/>
        <p:txBody>
          <a:bodyPr/>
          <a:lstStyle/>
          <a:p>
            <a:fld id="{F3588316-F732-4532-816D-AFF1C22A7F1E}" type="datetimeFigureOut">
              <a:rPr lang="en-GB" smtClean="0"/>
              <a:t>19/03/2024</a:t>
            </a:fld>
            <a:endParaRPr lang="en-GB"/>
          </a:p>
        </p:txBody>
      </p:sp>
      <p:sp>
        <p:nvSpPr>
          <p:cNvPr id="6" name="Footer Placeholder 5">
            <a:extLst>
              <a:ext uri="{FF2B5EF4-FFF2-40B4-BE49-F238E27FC236}">
                <a16:creationId xmlns:a16="http://schemas.microsoft.com/office/drawing/2014/main" id="{BEDEF36C-F18B-8A9D-6D2C-FFDF4ECE202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D176F54-C42F-FFD9-5AB8-0E986E27477E}"/>
              </a:ext>
            </a:extLst>
          </p:cNvPr>
          <p:cNvSpPr>
            <a:spLocks noGrp="1"/>
          </p:cNvSpPr>
          <p:nvPr>
            <p:ph type="sldNum" sz="quarter" idx="12"/>
          </p:nvPr>
        </p:nvSpPr>
        <p:spPr/>
        <p:txBody>
          <a:bodyPr/>
          <a:lstStyle/>
          <a:p>
            <a:fld id="{1E2BF340-B16A-4CCC-9981-B7513689CD25}" type="slidenum">
              <a:rPr lang="en-GB" smtClean="0"/>
              <a:t>‹#›</a:t>
            </a:fld>
            <a:endParaRPr lang="en-GB"/>
          </a:p>
        </p:txBody>
      </p:sp>
    </p:spTree>
    <p:extLst>
      <p:ext uri="{BB962C8B-B14F-4D97-AF65-F5344CB8AC3E}">
        <p14:creationId xmlns:p14="http://schemas.microsoft.com/office/powerpoint/2010/main" val="99942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6C940-144C-F384-6EAA-E0F310B3724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97CF645-448E-0DF1-4005-863F13926A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72443C-386C-26DC-4184-A595729C5F8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82DF119-16AB-C59E-7517-BA787B59BF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8281C2-F1E5-54F0-E9CE-4FD60C2633C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B34DFE-8EA7-6402-0CFF-3F4CF7B919B6}"/>
              </a:ext>
            </a:extLst>
          </p:cNvPr>
          <p:cNvSpPr>
            <a:spLocks noGrp="1"/>
          </p:cNvSpPr>
          <p:nvPr>
            <p:ph type="dt" sz="half" idx="10"/>
          </p:nvPr>
        </p:nvSpPr>
        <p:spPr/>
        <p:txBody>
          <a:bodyPr/>
          <a:lstStyle/>
          <a:p>
            <a:fld id="{F3588316-F732-4532-816D-AFF1C22A7F1E}" type="datetimeFigureOut">
              <a:rPr lang="en-GB" smtClean="0"/>
              <a:t>19/03/2024</a:t>
            </a:fld>
            <a:endParaRPr lang="en-GB"/>
          </a:p>
        </p:txBody>
      </p:sp>
      <p:sp>
        <p:nvSpPr>
          <p:cNvPr id="8" name="Footer Placeholder 7">
            <a:extLst>
              <a:ext uri="{FF2B5EF4-FFF2-40B4-BE49-F238E27FC236}">
                <a16:creationId xmlns:a16="http://schemas.microsoft.com/office/drawing/2014/main" id="{1D567A72-271A-AB99-6B3A-C1EA5500F625}"/>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4ABE778-A8C9-DDF5-838D-FD29016DE819}"/>
              </a:ext>
            </a:extLst>
          </p:cNvPr>
          <p:cNvSpPr>
            <a:spLocks noGrp="1"/>
          </p:cNvSpPr>
          <p:nvPr>
            <p:ph type="sldNum" sz="quarter" idx="12"/>
          </p:nvPr>
        </p:nvSpPr>
        <p:spPr/>
        <p:txBody>
          <a:bodyPr/>
          <a:lstStyle/>
          <a:p>
            <a:fld id="{1E2BF340-B16A-4CCC-9981-B7513689CD25}" type="slidenum">
              <a:rPr lang="en-GB" smtClean="0"/>
              <a:t>‹#›</a:t>
            </a:fld>
            <a:endParaRPr lang="en-GB"/>
          </a:p>
        </p:txBody>
      </p:sp>
    </p:spTree>
    <p:extLst>
      <p:ext uri="{BB962C8B-B14F-4D97-AF65-F5344CB8AC3E}">
        <p14:creationId xmlns:p14="http://schemas.microsoft.com/office/powerpoint/2010/main" val="29569342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ED99E-69C7-E82E-D2BA-40CDC01F020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A9E3559-FDCE-C1F8-71AD-FDDE222CE9FC}"/>
              </a:ext>
            </a:extLst>
          </p:cNvPr>
          <p:cNvSpPr>
            <a:spLocks noGrp="1"/>
          </p:cNvSpPr>
          <p:nvPr>
            <p:ph type="dt" sz="half" idx="10"/>
          </p:nvPr>
        </p:nvSpPr>
        <p:spPr/>
        <p:txBody>
          <a:bodyPr/>
          <a:lstStyle/>
          <a:p>
            <a:fld id="{F3588316-F732-4532-816D-AFF1C22A7F1E}" type="datetimeFigureOut">
              <a:rPr lang="en-GB" smtClean="0"/>
              <a:t>19/03/2024</a:t>
            </a:fld>
            <a:endParaRPr lang="en-GB"/>
          </a:p>
        </p:txBody>
      </p:sp>
      <p:sp>
        <p:nvSpPr>
          <p:cNvPr id="4" name="Footer Placeholder 3">
            <a:extLst>
              <a:ext uri="{FF2B5EF4-FFF2-40B4-BE49-F238E27FC236}">
                <a16:creationId xmlns:a16="http://schemas.microsoft.com/office/drawing/2014/main" id="{F767B4EF-8BD7-52BD-2FD5-36BAC410A773}"/>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579BB54-79BE-D810-25B3-4D7CF3283D5E}"/>
              </a:ext>
            </a:extLst>
          </p:cNvPr>
          <p:cNvSpPr>
            <a:spLocks noGrp="1"/>
          </p:cNvSpPr>
          <p:nvPr>
            <p:ph type="sldNum" sz="quarter" idx="12"/>
          </p:nvPr>
        </p:nvSpPr>
        <p:spPr/>
        <p:txBody>
          <a:bodyPr/>
          <a:lstStyle/>
          <a:p>
            <a:fld id="{1E2BF340-B16A-4CCC-9981-B7513689CD25}" type="slidenum">
              <a:rPr lang="en-GB" smtClean="0"/>
              <a:t>‹#›</a:t>
            </a:fld>
            <a:endParaRPr lang="en-GB"/>
          </a:p>
        </p:txBody>
      </p:sp>
    </p:spTree>
    <p:extLst>
      <p:ext uri="{BB962C8B-B14F-4D97-AF65-F5344CB8AC3E}">
        <p14:creationId xmlns:p14="http://schemas.microsoft.com/office/powerpoint/2010/main" val="667768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E9BF15-07D6-3EF0-CE0F-ADFC3163D455}"/>
              </a:ext>
            </a:extLst>
          </p:cNvPr>
          <p:cNvSpPr>
            <a:spLocks noGrp="1"/>
          </p:cNvSpPr>
          <p:nvPr>
            <p:ph type="dt" sz="half" idx="10"/>
          </p:nvPr>
        </p:nvSpPr>
        <p:spPr/>
        <p:txBody>
          <a:bodyPr/>
          <a:lstStyle/>
          <a:p>
            <a:fld id="{F3588316-F732-4532-816D-AFF1C22A7F1E}" type="datetimeFigureOut">
              <a:rPr lang="en-GB" smtClean="0"/>
              <a:t>19/03/2024</a:t>
            </a:fld>
            <a:endParaRPr lang="en-GB"/>
          </a:p>
        </p:txBody>
      </p:sp>
      <p:sp>
        <p:nvSpPr>
          <p:cNvPr id="3" name="Footer Placeholder 2">
            <a:extLst>
              <a:ext uri="{FF2B5EF4-FFF2-40B4-BE49-F238E27FC236}">
                <a16:creationId xmlns:a16="http://schemas.microsoft.com/office/drawing/2014/main" id="{B28DD7CF-E759-A390-77A8-F6C00BE80C9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CA0477D-C1D8-0FF5-64A3-A998566F0854}"/>
              </a:ext>
            </a:extLst>
          </p:cNvPr>
          <p:cNvSpPr>
            <a:spLocks noGrp="1"/>
          </p:cNvSpPr>
          <p:nvPr>
            <p:ph type="sldNum" sz="quarter" idx="12"/>
          </p:nvPr>
        </p:nvSpPr>
        <p:spPr/>
        <p:txBody>
          <a:bodyPr/>
          <a:lstStyle/>
          <a:p>
            <a:fld id="{1E2BF340-B16A-4CCC-9981-B7513689CD25}" type="slidenum">
              <a:rPr lang="en-GB" smtClean="0"/>
              <a:t>‹#›</a:t>
            </a:fld>
            <a:endParaRPr lang="en-GB"/>
          </a:p>
        </p:txBody>
      </p:sp>
    </p:spTree>
    <p:extLst>
      <p:ext uri="{BB962C8B-B14F-4D97-AF65-F5344CB8AC3E}">
        <p14:creationId xmlns:p14="http://schemas.microsoft.com/office/powerpoint/2010/main" val="19078534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E5A57-A84D-F1EC-7518-ACECD2E642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65E5110-F89A-7200-ABF0-0FE036A97A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EA2B9ED9-5F29-6393-10DE-DE808F6A25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894644-3C21-9100-6ABA-E92EC35135E2}"/>
              </a:ext>
            </a:extLst>
          </p:cNvPr>
          <p:cNvSpPr>
            <a:spLocks noGrp="1"/>
          </p:cNvSpPr>
          <p:nvPr>
            <p:ph type="dt" sz="half" idx="10"/>
          </p:nvPr>
        </p:nvSpPr>
        <p:spPr/>
        <p:txBody>
          <a:bodyPr/>
          <a:lstStyle/>
          <a:p>
            <a:fld id="{F3588316-F732-4532-816D-AFF1C22A7F1E}" type="datetimeFigureOut">
              <a:rPr lang="en-GB" smtClean="0"/>
              <a:t>19/03/2024</a:t>
            </a:fld>
            <a:endParaRPr lang="en-GB"/>
          </a:p>
        </p:txBody>
      </p:sp>
      <p:sp>
        <p:nvSpPr>
          <p:cNvPr id="6" name="Footer Placeholder 5">
            <a:extLst>
              <a:ext uri="{FF2B5EF4-FFF2-40B4-BE49-F238E27FC236}">
                <a16:creationId xmlns:a16="http://schemas.microsoft.com/office/drawing/2014/main" id="{06BFE3BB-5188-D610-B675-6CD12907950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ED8C770-7952-2015-DEE5-AE8519008865}"/>
              </a:ext>
            </a:extLst>
          </p:cNvPr>
          <p:cNvSpPr>
            <a:spLocks noGrp="1"/>
          </p:cNvSpPr>
          <p:nvPr>
            <p:ph type="sldNum" sz="quarter" idx="12"/>
          </p:nvPr>
        </p:nvSpPr>
        <p:spPr/>
        <p:txBody>
          <a:bodyPr/>
          <a:lstStyle/>
          <a:p>
            <a:fld id="{1E2BF340-B16A-4CCC-9981-B7513689CD25}" type="slidenum">
              <a:rPr lang="en-GB" smtClean="0"/>
              <a:t>‹#›</a:t>
            </a:fld>
            <a:endParaRPr lang="en-GB"/>
          </a:p>
        </p:txBody>
      </p:sp>
    </p:spTree>
    <p:extLst>
      <p:ext uri="{BB962C8B-B14F-4D97-AF65-F5344CB8AC3E}">
        <p14:creationId xmlns:p14="http://schemas.microsoft.com/office/powerpoint/2010/main" val="23408923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8611E-7B20-CC2C-A6A9-C2395A9BE3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71DB8D35-C1E7-0FC7-4B7E-90BF5BE857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1EE752B-4908-8013-B1F9-3B22408C6D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FEE346-4200-D3B9-498D-CA8A1F2FFECE}"/>
              </a:ext>
            </a:extLst>
          </p:cNvPr>
          <p:cNvSpPr>
            <a:spLocks noGrp="1"/>
          </p:cNvSpPr>
          <p:nvPr>
            <p:ph type="dt" sz="half" idx="10"/>
          </p:nvPr>
        </p:nvSpPr>
        <p:spPr/>
        <p:txBody>
          <a:bodyPr/>
          <a:lstStyle/>
          <a:p>
            <a:fld id="{F3588316-F732-4532-816D-AFF1C22A7F1E}" type="datetimeFigureOut">
              <a:rPr lang="en-GB" smtClean="0"/>
              <a:t>19/03/2024</a:t>
            </a:fld>
            <a:endParaRPr lang="en-GB"/>
          </a:p>
        </p:txBody>
      </p:sp>
      <p:sp>
        <p:nvSpPr>
          <p:cNvPr id="6" name="Footer Placeholder 5">
            <a:extLst>
              <a:ext uri="{FF2B5EF4-FFF2-40B4-BE49-F238E27FC236}">
                <a16:creationId xmlns:a16="http://schemas.microsoft.com/office/drawing/2014/main" id="{305C035F-B48F-BB9A-D901-6945AA35085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075FB7D-91C7-E1F8-6762-BC8F586E6A12}"/>
              </a:ext>
            </a:extLst>
          </p:cNvPr>
          <p:cNvSpPr>
            <a:spLocks noGrp="1"/>
          </p:cNvSpPr>
          <p:nvPr>
            <p:ph type="sldNum" sz="quarter" idx="12"/>
          </p:nvPr>
        </p:nvSpPr>
        <p:spPr/>
        <p:txBody>
          <a:bodyPr/>
          <a:lstStyle/>
          <a:p>
            <a:fld id="{1E2BF340-B16A-4CCC-9981-B7513689CD25}" type="slidenum">
              <a:rPr lang="en-GB" smtClean="0"/>
              <a:t>‹#›</a:t>
            </a:fld>
            <a:endParaRPr lang="en-GB"/>
          </a:p>
        </p:txBody>
      </p:sp>
    </p:spTree>
    <p:extLst>
      <p:ext uri="{BB962C8B-B14F-4D97-AF65-F5344CB8AC3E}">
        <p14:creationId xmlns:p14="http://schemas.microsoft.com/office/powerpoint/2010/main" val="1165984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35450C-F05C-E1B9-FA51-F2F5A3FB34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2A74742-1945-FFA2-2759-CE79DD51F6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A4FB2B0-44F6-393B-ECFB-7041C5F4E1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3588316-F732-4532-816D-AFF1C22A7F1E}" type="datetimeFigureOut">
              <a:rPr lang="en-GB" smtClean="0"/>
              <a:t>19/03/2024</a:t>
            </a:fld>
            <a:endParaRPr lang="en-GB"/>
          </a:p>
        </p:txBody>
      </p:sp>
      <p:sp>
        <p:nvSpPr>
          <p:cNvPr id="5" name="Footer Placeholder 4">
            <a:extLst>
              <a:ext uri="{FF2B5EF4-FFF2-40B4-BE49-F238E27FC236}">
                <a16:creationId xmlns:a16="http://schemas.microsoft.com/office/drawing/2014/main" id="{D957E0D4-D430-C1FD-E169-7D16973DD6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95959A45-B0CA-C046-5272-44B09F8B44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E2BF340-B16A-4CCC-9981-B7513689CD25}" type="slidenum">
              <a:rPr lang="en-GB" smtClean="0"/>
              <a:t>‹#›</a:t>
            </a:fld>
            <a:endParaRPr lang="en-GB"/>
          </a:p>
        </p:txBody>
      </p:sp>
    </p:spTree>
    <p:extLst>
      <p:ext uri="{BB962C8B-B14F-4D97-AF65-F5344CB8AC3E}">
        <p14:creationId xmlns:p14="http://schemas.microsoft.com/office/powerpoint/2010/main" val="3145299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7.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8143BD3-4462-2DE6-865F-341CFD0A0026}"/>
              </a:ext>
            </a:extLst>
          </p:cNvPr>
          <p:cNvPicPr>
            <a:picLocks noChangeAspect="1"/>
          </p:cNvPicPr>
          <p:nvPr/>
        </p:nvPicPr>
        <p:blipFill rotWithShape="1">
          <a:blip r:embed="rId2">
            <a:alphaModFix amt="85000"/>
          </a:blip>
          <a:srcRect t="84173"/>
          <a:stretch/>
        </p:blipFill>
        <p:spPr>
          <a:xfrm>
            <a:off x="-1" y="5774329"/>
            <a:ext cx="12192001" cy="1085416"/>
          </a:xfrm>
          <a:prstGeom prst="rect">
            <a:avLst/>
          </a:prstGeom>
          <a:ln>
            <a:noFill/>
          </a:ln>
        </p:spPr>
      </p:pic>
      <p:sp>
        <p:nvSpPr>
          <p:cNvPr id="6" name="Title 5">
            <a:extLst>
              <a:ext uri="{FF2B5EF4-FFF2-40B4-BE49-F238E27FC236}">
                <a16:creationId xmlns:a16="http://schemas.microsoft.com/office/drawing/2014/main" id="{54FE98BE-F20F-F1E3-D1F3-FCB007E506FF}"/>
              </a:ext>
            </a:extLst>
          </p:cNvPr>
          <p:cNvSpPr>
            <a:spLocks noGrp="1"/>
          </p:cNvSpPr>
          <p:nvPr>
            <p:ph type="title"/>
          </p:nvPr>
        </p:nvSpPr>
        <p:spPr/>
        <p:txBody>
          <a:bodyPr>
            <a:normAutofit/>
          </a:bodyPr>
          <a:lstStyle/>
          <a:p>
            <a:pPr algn="ctr" rtl="1"/>
            <a:r>
              <a:rPr lang="he-IL" sz="3600" b="1" dirty="0">
                <a:solidFill>
                  <a:schemeClr val="tx2">
                    <a:lumMod val="90000"/>
                    <a:lumOff val="10000"/>
                  </a:schemeClr>
                </a:solidFill>
              </a:rPr>
              <a:t>פרויקט סופי – </a:t>
            </a:r>
            <a:r>
              <a:rPr lang="he-IL" sz="3600" b="1" i="0" dirty="0">
                <a:solidFill>
                  <a:schemeClr val="tx2">
                    <a:lumMod val="90000"/>
                    <a:lumOff val="10000"/>
                  </a:schemeClr>
                </a:solidFill>
                <a:effectLst/>
                <a:latin typeface="-apple-system"/>
              </a:rPr>
              <a:t>מעבדה בהנדסת חשמל 1א</a:t>
            </a:r>
            <a:endParaRPr lang="en-GB" sz="3600" b="1" dirty="0">
              <a:solidFill>
                <a:schemeClr val="tx2">
                  <a:lumMod val="90000"/>
                  <a:lumOff val="10000"/>
                </a:schemeClr>
              </a:solidFill>
            </a:endParaRPr>
          </a:p>
        </p:txBody>
      </p:sp>
      <p:sp>
        <p:nvSpPr>
          <p:cNvPr id="7" name="Content Placeholder 6">
            <a:extLst>
              <a:ext uri="{FF2B5EF4-FFF2-40B4-BE49-F238E27FC236}">
                <a16:creationId xmlns:a16="http://schemas.microsoft.com/office/drawing/2014/main" id="{B48D729B-EDE5-BCBB-2991-13B6DA3ED14A}"/>
              </a:ext>
            </a:extLst>
          </p:cNvPr>
          <p:cNvSpPr>
            <a:spLocks noGrp="1"/>
          </p:cNvSpPr>
          <p:nvPr>
            <p:ph idx="1"/>
          </p:nvPr>
        </p:nvSpPr>
        <p:spPr/>
        <p:txBody>
          <a:bodyPr>
            <a:normAutofit/>
          </a:bodyPr>
          <a:lstStyle/>
          <a:p>
            <a:pPr marL="0" indent="0" algn="ctr" rtl="1">
              <a:buNone/>
            </a:pPr>
            <a:endParaRPr lang="he-IL" sz="3200" dirty="0">
              <a:solidFill>
                <a:schemeClr val="accent1">
                  <a:lumMod val="75000"/>
                </a:schemeClr>
              </a:solidFill>
              <a:cs typeface="+mj-cs"/>
            </a:endParaRPr>
          </a:p>
          <a:p>
            <a:pPr marL="0" indent="0" algn="ctr" rtl="1">
              <a:buNone/>
            </a:pPr>
            <a:r>
              <a:rPr lang="he-IL" sz="3200" dirty="0">
                <a:solidFill>
                  <a:schemeClr val="accent1">
                    <a:lumMod val="75000"/>
                  </a:schemeClr>
                </a:solidFill>
                <a:cs typeface="+mj-cs"/>
              </a:rPr>
              <a:t>מוחמד אבו סאלח – 213551443</a:t>
            </a:r>
          </a:p>
          <a:p>
            <a:pPr marL="0" indent="0" algn="ctr" rtl="1">
              <a:buNone/>
            </a:pPr>
            <a:r>
              <a:rPr lang="he-IL" sz="3200" dirty="0">
                <a:solidFill>
                  <a:schemeClr val="accent1">
                    <a:lumMod val="75000"/>
                  </a:schemeClr>
                </a:solidFill>
                <a:cs typeface="+mj-cs"/>
              </a:rPr>
              <a:t>אחמד האני – 324832617</a:t>
            </a:r>
          </a:p>
          <a:p>
            <a:pPr marL="0" indent="0" algn="ctr" rtl="1">
              <a:buNone/>
            </a:pPr>
            <a:endParaRPr lang="he-IL" sz="3200" dirty="0">
              <a:solidFill>
                <a:schemeClr val="accent1">
                  <a:lumMod val="75000"/>
                </a:schemeClr>
              </a:solidFill>
              <a:cs typeface="+mj-cs"/>
            </a:endParaRPr>
          </a:p>
          <a:p>
            <a:pPr marL="0" indent="0" algn="ctr" rtl="1">
              <a:buNone/>
            </a:pPr>
            <a:r>
              <a:rPr lang="he-IL" sz="3200" dirty="0">
                <a:solidFill>
                  <a:schemeClr val="accent1">
                    <a:lumMod val="75000"/>
                  </a:schemeClr>
                </a:solidFill>
                <a:cs typeface="+mj-cs"/>
              </a:rPr>
              <a:t>מדריך: אייל לב</a:t>
            </a:r>
            <a:endParaRPr lang="en-GB" sz="3200" dirty="0">
              <a:solidFill>
                <a:schemeClr val="accent1">
                  <a:lumMod val="75000"/>
                </a:schemeClr>
              </a:solidFill>
              <a:cs typeface="+mj-cs"/>
            </a:endParaRPr>
          </a:p>
        </p:txBody>
      </p:sp>
    </p:spTree>
    <p:extLst>
      <p:ext uri="{BB962C8B-B14F-4D97-AF65-F5344CB8AC3E}">
        <p14:creationId xmlns:p14="http://schemas.microsoft.com/office/powerpoint/2010/main" val="23838878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A8F09-DC1F-6B80-6920-B93AD7C5276B}"/>
              </a:ext>
            </a:extLst>
          </p:cNvPr>
          <p:cNvSpPr>
            <a:spLocks noGrp="1"/>
          </p:cNvSpPr>
          <p:nvPr>
            <p:ph type="title"/>
          </p:nvPr>
        </p:nvSpPr>
        <p:spPr/>
        <p:txBody>
          <a:bodyPr/>
          <a:lstStyle/>
          <a:p>
            <a:pPr algn="ctr"/>
            <a:r>
              <a:rPr lang="en-US"/>
              <a:t>LOGIC DESIGN</a:t>
            </a:r>
            <a:endParaRPr lang="en-GB" dirty="0"/>
          </a:p>
        </p:txBody>
      </p:sp>
      <p:pic>
        <p:nvPicPr>
          <p:cNvPr id="5" name="Picture 4">
            <a:extLst>
              <a:ext uri="{FF2B5EF4-FFF2-40B4-BE49-F238E27FC236}">
                <a16:creationId xmlns:a16="http://schemas.microsoft.com/office/drawing/2014/main" id="{27ABA1E8-5DA8-5A94-EEB7-52EBA085E900}"/>
              </a:ext>
            </a:extLst>
          </p:cNvPr>
          <p:cNvPicPr>
            <a:picLocks noChangeAspect="1"/>
          </p:cNvPicPr>
          <p:nvPr/>
        </p:nvPicPr>
        <p:blipFill>
          <a:blip r:embed="rId2"/>
          <a:stretch>
            <a:fillRect/>
          </a:stretch>
        </p:blipFill>
        <p:spPr>
          <a:xfrm>
            <a:off x="1692059" y="1403234"/>
            <a:ext cx="8388781" cy="4496031"/>
          </a:xfrm>
          <a:prstGeom prst="rect">
            <a:avLst/>
          </a:prstGeom>
        </p:spPr>
      </p:pic>
    </p:spTree>
    <p:extLst>
      <p:ext uri="{BB962C8B-B14F-4D97-AF65-F5344CB8AC3E}">
        <p14:creationId xmlns:p14="http://schemas.microsoft.com/office/powerpoint/2010/main" val="31107340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1DA6F-E6A2-F71C-918A-EF71FB96F4D3}"/>
              </a:ext>
            </a:extLst>
          </p:cNvPr>
          <p:cNvSpPr>
            <a:spLocks noGrp="1"/>
          </p:cNvSpPr>
          <p:nvPr>
            <p:ph type="title"/>
          </p:nvPr>
        </p:nvSpPr>
        <p:spPr/>
        <p:txBody>
          <a:bodyPr/>
          <a:lstStyle/>
          <a:p>
            <a:pPr algn="ctr"/>
            <a:r>
              <a:rPr lang="en-US" dirty="0"/>
              <a:t>SIGNAL TAP</a:t>
            </a:r>
            <a:endParaRPr lang="en-GB" dirty="0"/>
          </a:p>
        </p:txBody>
      </p:sp>
      <p:sp>
        <p:nvSpPr>
          <p:cNvPr id="4" name="TextBox 3">
            <a:extLst>
              <a:ext uri="{FF2B5EF4-FFF2-40B4-BE49-F238E27FC236}">
                <a16:creationId xmlns:a16="http://schemas.microsoft.com/office/drawing/2014/main" id="{C35371E1-7585-DD04-FE76-859975955573}"/>
              </a:ext>
            </a:extLst>
          </p:cNvPr>
          <p:cNvSpPr txBox="1"/>
          <p:nvPr/>
        </p:nvSpPr>
        <p:spPr>
          <a:xfrm>
            <a:off x="-50800" y="4451350"/>
            <a:ext cx="6965950" cy="1477328"/>
          </a:xfrm>
          <a:prstGeom prst="rect">
            <a:avLst/>
          </a:prstGeom>
          <a:noFill/>
        </p:spPr>
        <p:txBody>
          <a:bodyPr wrap="square" rtlCol="0">
            <a:spAutoFit/>
          </a:bodyPr>
          <a:lstStyle/>
          <a:p>
            <a:pPr algn="r" rtl="1"/>
            <a:r>
              <a:rPr lang="he-IL" sz="1800" dirty="0">
                <a:effectLst/>
                <a:ea typeface="Times New Roman" panose="02020603050405020304" pitchFamily="18" charset="0"/>
                <a:cs typeface="+mj-cs"/>
              </a:rPr>
              <a:t>כאשר השחקן לוחץ ימינה או שמאלה הרקע הדינמי זז אבל יוצרת בעיה שכל העמודות המתווספות זהות. הסיגנל טאף עזר לנו לאתר הבעיה ולהבין טוב יותר איך ומה צריך לשנה במכונת הרנדום. המכונה </a:t>
            </a:r>
            <a:r>
              <a:rPr lang="he-IL" sz="1800" dirty="0">
                <a:effectLst/>
                <a:highlight>
                  <a:srgbClr val="FFFF00"/>
                </a:highlight>
                <a:ea typeface="Times New Roman" panose="02020603050405020304" pitchFamily="18" charset="0"/>
                <a:cs typeface="+mj-cs"/>
              </a:rPr>
              <a:t>נותנת מספר חדש </a:t>
            </a:r>
            <a:r>
              <a:rPr lang="he-IL" sz="1800" dirty="0">
                <a:effectLst/>
                <a:ea typeface="Times New Roman" panose="02020603050405020304" pitchFamily="18" charset="0"/>
                <a:cs typeface="+mj-cs"/>
              </a:rPr>
              <a:t>כשיש </a:t>
            </a:r>
            <a:r>
              <a:rPr lang="he-IL" sz="1800" dirty="0">
                <a:effectLst/>
                <a:highlight>
                  <a:srgbClr val="FFFF00"/>
                </a:highlight>
                <a:ea typeface="Times New Roman" panose="02020603050405020304" pitchFamily="18" charset="0"/>
                <a:cs typeface="+mj-cs"/>
              </a:rPr>
              <a:t>עלייה באות </a:t>
            </a:r>
            <a:r>
              <a:rPr lang="en-US" sz="1800" dirty="0">
                <a:effectLst/>
                <a:highlight>
                  <a:srgbClr val="FFFF00"/>
                </a:highlight>
                <a:latin typeface="Arial" panose="020B0604020202020204" pitchFamily="34" charset="0"/>
                <a:ea typeface="Times New Roman" panose="02020603050405020304" pitchFamily="18" charset="0"/>
              </a:rPr>
              <a:t>keyPadValid</a:t>
            </a:r>
            <a:r>
              <a:rPr lang="he-IL" sz="1800" dirty="0">
                <a:effectLst/>
                <a:ea typeface="Times New Roman" panose="02020603050405020304" pitchFamily="18" charset="0"/>
                <a:cs typeface="+mj-cs"/>
              </a:rPr>
              <a:t> אך אם השחקן לחץ והמשיך ללחוץ האות לא משתנה לכן לא מיצרים מספר חדש לעומת שהמסך הדינמי זז, לכן </a:t>
            </a:r>
            <a:r>
              <a:rPr lang="he-IL" sz="1800" dirty="0">
                <a:effectLst/>
                <a:highlight>
                  <a:srgbClr val="FFFF00"/>
                </a:highlight>
                <a:ea typeface="Times New Roman" panose="02020603050405020304" pitchFamily="18" charset="0"/>
                <a:cs typeface="+mj-cs"/>
              </a:rPr>
              <a:t>מוסיפים אותה מספר-עמודה</a:t>
            </a:r>
            <a:r>
              <a:rPr lang="he-IL" sz="1800" dirty="0">
                <a:effectLst/>
                <a:ea typeface="Times New Roman" panose="02020603050405020304" pitchFamily="18" charset="0"/>
                <a:cs typeface="+mj-cs"/>
              </a:rPr>
              <a:t> עד שיפסיק ללחוץ.</a:t>
            </a:r>
            <a:endParaRPr lang="en-GB" dirty="0">
              <a:cs typeface="+mj-cs"/>
            </a:endParaRPr>
          </a:p>
        </p:txBody>
      </p:sp>
      <p:pic>
        <p:nvPicPr>
          <p:cNvPr id="6" name="Picture 5">
            <a:extLst>
              <a:ext uri="{FF2B5EF4-FFF2-40B4-BE49-F238E27FC236}">
                <a16:creationId xmlns:a16="http://schemas.microsoft.com/office/drawing/2014/main" id="{BD1F83E5-4C06-04CA-FAF1-A32916F93445}"/>
              </a:ext>
            </a:extLst>
          </p:cNvPr>
          <p:cNvPicPr>
            <a:picLocks noChangeAspect="1"/>
          </p:cNvPicPr>
          <p:nvPr/>
        </p:nvPicPr>
        <p:blipFill>
          <a:blip r:embed="rId2"/>
          <a:stretch>
            <a:fillRect/>
          </a:stretch>
        </p:blipFill>
        <p:spPr>
          <a:xfrm>
            <a:off x="209550" y="1718417"/>
            <a:ext cx="8197850" cy="424070"/>
          </a:xfrm>
          <a:prstGeom prst="rect">
            <a:avLst/>
          </a:prstGeom>
        </p:spPr>
      </p:pic>
      <p:pic>
        <p:nvPicPr>
          <p:cNvPr id="8" name="Picture 7">
            <a:extLst>
              <a:ext uri="{FF2B5EF4-FFF2-40B4-BE49-F238E27FC236}">
                <a16:creationId xmlns:a16="http://schemas.microsoft.com/office/drawing/2014/main" id="{568D4B03-907E-FD83-1626-8C0754DA0913}"/>
              </a:ext>
            </a:extLst>
          </p:cNvPr>
          <p:cNvPicPr>
            <a:picLocks noChangeAspect="1"/>
          </p:cNvPicPr>
          <p:nvPr/>
        </p:nvPicPr>
        <p:blipFill>
          <a:blip r:embed="rId3"/>
          <a:stretch>
            <a:fillRect/>
          </a:stretch>
        </p:blipFill>
        <p:spPr>
          <a:xfrm>
            <a:off x="1663700" y="3108427"/>
            <a:ext cx="9061450" cy="1171473"/>
          </a:xfrm>
          <a:prstGeom prst="rect">
            <a:avLst/>
          </a:prstGeom>
        </p:spPr>
      </p:pic>
      <p:sp>
        <p:nvSpPr>
          <p:cNvPr id="9" name="Rectangle: Rounded Corners 8">
            <a:extLst>
              <a:ext uri="{FF2B5EF4-FFF2-40B4-BE49-F238E27FC236}">
                <a16:creationId xmlns:a16="http://schemas.microsoft.com/office/drawing/2014/main" id="{EDB6404C-F289-2D4A-17CF-920CCE550DE7}"/>
              </a:ext>
            </a:extLst>
          </p:cNvPr>
          <p:cNvSpPr/>
          <p:nvPr/>
        </p:nvSpPr>
        <p:spPr>
          <a:xfrm>
            <a:off x="2838450" y="2012950"/>
            <a:ext cx="273050" cy="1270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0" name="Rectangle: Rounded Corners 9">
            <a:extLst>
              <a:ext uri="{FF2B5EF4-FFF2-40B4-BE49-F238E27FC236}">
                <a16:creationId xmlns:a16="http://schemas.microsoft.com/office/drawing/2014/main" id="{B41EB856-E4E4-E009-4D80-D68FB883E290}"/>
              </a:ext>
            </a:extLst>
          </p:cNvPr>
          <p:cNvSpPr/>
          <p:nvPr/>
        </p:nvSpPr>
        <p:spPr>
          <a:xfrm>
            <a:off x="6426200" y="2026919"/>
            <a:ext cx="273050" cy="1270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1" name="Rectangle: Rounded Corners 10">
            <a:extLst>
              <a:ext uri="{FF2B5EF4-FFF2-40B4-BE49-F238E27FC236}">
                <a16:creationId xmlns:a16="http://schemas.microsoft.com/office/drawing/2014/main" id="{19E771B8-FF89-4567-B5D6-DFAF7467A02C}"/>
              </a:ext>
            </a:extLst>
          </p:cNvPr>
          <p:cNvSpPr/>
          <p:nvPr/>
        </p:nvSpPr>
        <p:spPr>
          <a:xfrm flipV="1">
            <a:off x="4632325" y="1919603"/>
            <a:ext cx="273050" cy="152400"/>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5CE12E3B-92F3-2A64-3E1B-732F62FC391F}"/>
              </a:ext>
            </a:extLst>
          </p:cNvPr>
          <p:cNvSpPr txBox="1"/>
          <p:nvPr/>
        </p:nvSpPr>
        <p:spPr>
          <a:xfrm>
            <a:off x="4857750" y="2228850"/>
            <a:ext cx="2495550" cy="646331"/>
          </a:xfrm>
          <a:prstGeom prst="rect">
            <a:avLst/>
          </a:prstGeom>
          <a:noFill/>
        </p:spPr>
        <p:txBody>
          <a:bodyPr wrap="square" rtlCol="0">
            <a:spAutoFit/>
          </a:bodyPr>
          <a:lstStyle/>
          <a:p>
            <a:pPr algn="r" rtl="1"/>
            <a:r>
              <a:rPr lang="he-IL" dirty="0">
                <a:solidFill>
                  <a:schemeClr val="accent1">
                    <a:lumMod val="60000"/>
                    <a:lumOff val="40000"/>
                  </a:schemeClr>
                </a:solidFill>
                <a:cs typeface="+mj-cs"/>
              </a:rPr>
              <a:t>מקבלים מספר חדש רק ברגע הלחיצה, לא רוצים את זה!</a:t>
            </a:r>
            <a:endParaRPr lang="en-GB" dirty="0">
              <a:solidFill>
                <a:schemeClr val="accent1">
                  <a:lumMod val="60000"/>
                  <a:lumOff val="40000"/>
                </a:schemeClr>
              </a:solidFill>
              <a:cs typeface="+mj-cs"/>
            </a:endParaRPr>
          </a:p>
        </p:txBody>
      </p:sp>
      <p:sp>
        <p:nvSpPr>
          <p:cNvPr id="13" name="Rectangle: Rounded Corners 12">
            <a:extLst>
              <a:ext uri="{FF2B5EF4-FFF2-40B4-BE49-F238E27FC236}">
                <a16:creationId xmlns:a16="http://schemas.microsoft.com/office/drawing/2014/main" id="{E313013E-2986-52D7-F1BE-1F2C379B87E0}"/>
              </a:ext>
            </a:extLst>
          </p:cNvPr>
          <p:cNvSpPr/>
          <p:nvPr/>
        </p:nvSpPr>
        <p:spPr>
          <a:xfrm>
            <a:off x="1841500" y="3308350"/>
            <a:ext cx="8991600" cy="12065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78638D6E-8E4E-0688-C360-93E6DAFC58D5}"/>
              </a:ext>
            </a:extLst>
          </p:cNvPr>
          <p:cNvSpPr txBox="1"/>
          <p:nvPr/>
        </p:nvSpPr>
        <p:spPr>
          <a:xfrm>
            <a:off x="8674100" y="4508500"/>
            <a:ext cx="1854200" cy="646331"/>
          </a:xfrm>
          <a:prstGeom prst="rect">
            <a:avLst/>
          </a:prstGeom>
          <a:noFill/>
        </p:spPr>
        <p:txBody>
          <a:bodyPr wrap="square" rtlCol="0">
            <a:spAutoFit/>
          </a:bodyPr>
          <a:lstStyle/>
          <a:p>
            <a:pPr algn="r" rtl="1"/>
            <a:r>
              <a:rPr lang="he-IL" dirty="0">
                <a:solidFill>
                  <a:schemeClr val="accent6">
                    <a:lumMod val="60000"/>
                    <a:lumOff val="40000"/>
                  </a:schemeClr>
                </a:solidFill>
              </a:rPr>
              <a:t>כשלוחצים המספר לא משתנה.</a:t>
            </a:r>
            <a:endParaRPr lang="en-GB" dirty="0">
              <a:solidFill>
                <a:schemeClr val="accent6">
                  <a:lumMod val="60000"/>
                  <a:lumOff val="40000"/>
                </a:schemeClr>
              </a:solidFill>
            </a:endParaRPr>
          </a:p>
        </p:txBody>
      </p:sp>
      <p:cxnSp>
        <p:nvCxnSpPr>
          <p:cNvPr id="16" name="Connector: Curved 15">
            <a:extLst>
              <a:ext uri="{FF2B5EF4-FFF2-40B4-BE49-F238E27FC236}">
                <a16:creationId xmlns:a16="http://schemas.microsoft.com/office/drawing/2014/main" id="{18B8AD0D-6DB7-77F4-7D66-1E0615331A9F}"/>
              </a:ext>
            </a:extLst>
          </p:cNvPr>
          <p:cNvCxnSpPr>
            <a:cxnSpLocks/>
            <a:stCxn id="13" idx="3"/>
            <a:endCxn id="14" idx="2"/>
          </p:cNvCxnSpPr>
          <p:nvPr/>
        </p:nvCxnSpPr>
        <p:spPr>
          <a:xfrm flipH="1">
            <a:off x="9601200" y="3368675"/>
            <a:ext cx="1231900" cy="1786156"/>
          </a:xfrm>
          <a:prstGeom prst="curvedConnector4">
            <a:avLst>
              <a:gd name="adj1" fmla="val -18557"/>
              <a:gd name="adj2" fmla="val 112798"/>
            </a:avLst>
          </a:prstGeom>
          <a:ln>
            <a:headEnd type="triangle"/>
            <a:tailEnd type="triangle"/>
          </a:ln>
        </p:spPr>
        <p:style>
          <a:lnRef idx="2">
            <a:schemeClr val="accent1"/>
          </a:lnRef>
          <a:fillRef idx="0">
            <a:schemeClr val="accent1"/>
          </a:fillRef>
          <a:effectRef idx="1">
            <a:schemeClr val="accent1"/>
          </a:effectRef>
          <a:fontRef idx="minor">
            <a:schemeClr val="tx1"/>
          </a:fontRef>
        </p:style>
      </p:cxnSp>
      <p:pic>
        <p:nvPicPr>
          <p:cNvPr id="19" name="Picture 18">
            <a:extLst>
              <a:ext uri="{FF2B5EF4-FFF2-40B4-BE49-F238E27FC236}">
                <a16:creationId xmlns:a16="http://schemas.microsoft.com/office/drawing/2014/main" id="{5195CC5F-D337-B10E-CCE4-5364E400C7CD}"/>
              </a:ext>
            </a:extLst>
          </p:cNvPr>
          <p:cNvPicPr>
            <a:picLocks noChangeAspect="1"/>
          </p:cNvPicPr>
          <p:nvPr/>
        </p:nvPicPr>
        <p:blipFill>
          <a:blip r:embed="rId4"/>
          <a:stretch>
            <a:fillRect/>
          </a:stretch>
        </p:blipFill>
        <p:spPr>
          <a:xfrm>
            <a:off x="8523189" y="773800"/>
            <a:ext cx="3400621" cy="1889234"/>
          </a:xfrm>
          <a:prstGeom prst="rect">
            <a:avLst/>
          </a:prstGeom>
        </p:spPr>
      </p:pic>
    </p:spTree>
    <p:extLst>
      <p:ext uri="{BB962C8B-B14F-4D97-AF65-F5344CB8AC3E}">
        <p14:creationId xmlns:p14="http://schemas.microsoft.com/office/powerpoint/2010/main" val="803982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DD3A1D3-6F0F-491C-E689-0D9596E266A1}"/>
              </a:ext>
            </a:extLst>
          </p:cNvPr>
          <p:cNvPicPr>
            <a:picLocks noChangeAspect="1"/>
          </p:cNvPicPr>
          <p:nvPr/>
        </p:nvPicPr>
        <p:blipFill>
          <a:blip r:embed="rId2"/>
          <a:stretch>
            <a:fillRect/>
          </a:stretch>
        </p:blipFill>
        <p:spPr>
          <a:xfrm>
            <a:off x="229979" y="1774156"/>
            <a:ext cx="3407741" cy="1949235"/>
          </a:xfrm>
          <a:prstGeom prst="rect">
            <a:avLst/>
          </a:prstGeom>
        </p:spPr>
      </p:pic>
      <p:pic>
        <p:nvPicPr>
          <p:cNvPr id="7" name="Picture 6">
            <a:extLst>
              <a:ext uri="{FF2B5EF4-FFF2-40B4-BE49-F238E27FC236}">
                <a16:creationId xmlns:a16="http://schemas.microsoft.com/office/drawing/2014/main" id="{94156DAE-B71C-61CF-B2DC-4B607F6BF097}"/>
              </a:ext>
            </a:extLst>
          </p:cNvPr>
          <p:cNvPicPr>
            <a:picLocks noChangeAspect="1"/>
          </p:cNvPicPr>
          <p:nvPr/>
        </p:nvPicPr>
        <p:blipFill>
          <a:blip r:embed="rId3"/>
          <a:stretch>
            <a:fillRect/>
          </a:stretch>
        </p:blipFill>
        <p:spPr>
          <a:xfrm>
            <a:off x="6479485" y="988966"/>
            <a:ext cx="5575300" cy="3064588"/>
          </a:xfrm>
          <a:prstGeom prst="rect">
            <a:avLst/>
          </a:prstGeom>
        </p:spPr>
      </p:pic>
      <p:pic>
        <p:nvPicPr>
          <p:cNvPr id="9" name="Picture 8">
            <a:extLst>
              <a:ext uri="{FF2B5EF4-FFF2-40B4-BE49-F238E27FC236}">
                <a16:creationId xmlns:a16="http://schemas.microsoft.com/office/drawing/2014/main" id="{903AC43C-1BC3-FE8A-4FCD-5D8F5549457E}"/>
              </a:ext>
            </a:extLst>
          </p:cNvPr>
          <p:cNvPicPr>
            <a:picLocks noChangeAspect="1"/>
          </p:cNvPicPr>
          <p:nvPr/>
        </p:nvPicPr>
        <p:blipFill>
          <a:blip r:embed="rId4"/>
          <a:stretch>
            <a:fillRect/>
          </a:stretch>
        </p:blipFill>
        <p:spPr>
          <a:xfrm>
            <a:off x="229980" y="3723391"/>
            <a:ext cx="3407741" cy="1947034"/>
          </a:xfrm>
          <a:prstGeom prst="rect">
            <a:avLst/>
          </a:prstGeom>
        </p:spPr>
      </p:pic>
      <p:sp>
        <p:nvSpPr>
          <p:cNvPr id="2" name="TextBox 1">
            <a:extLst>
              <a:ext uri="{FF2B5EF4-FFF2-40B4-BE49-F238E27FC236}">
                <a16:creationId xmlns:a16="http://schemas.microsoft.com/office/drawing/2014/main" id="{2A9C6C75-04B4-CB8D-2E05-02F0F4430B98}"/>
              </a:ext>
            </a:extLst>
          </p:cNvPr>
          <p:cNvSpPr txBox="1"/>
          <p:nvPr/>
        </p:nvSpPr>
        <p:spPr>
          <a:xfrm>
            <a:off x="2405270" y="404191"/>
            <a:ext cx="5784573" cy="584775"/>
          </a:xfrm>
          <a:prstGeom prst="rect">
            <a:avLst/>
          </a:prstGeom>
          <a:noFill/>
        </p:spPr>
        <p:txBody>
          <a:bodyPr wrap="square" rtlCol="0">
            <a:spAutoFit/>
          </a:bodyPr>
          <a:lstStyle/>
          <a:p>
            <a:pPr algn="ctr"/>
            <a:r>
              <a:rPr lang="en-US" sz="3200" dirty="0">
                <a:solidFill>
                  <a:schemeClr val="accent1">
                    <a:lumMod val="60000"/>
                    <a:lumOff val="40000"/>
                  </a:schemeClr>
                </a:solidFill>
              </a:rPr>
              <a:t>GAME VIEW</a:t>
            </a:r>
            <a:endParaRPr lang="en-GB" sz="3200" dirty="0">
              <a:solidFill>
                <a:schemeClr val="accent1">
                  <a:lumMod val="60000"/>
                  <a:lumOff val="40000"/>
                </a:schemeClr>
              </a:solidFill>
            </a:endParaRPr>
          </a:p>
        </p:txBody>
      </p:sp>
    </p:spTree>
    <p:extLst>
      <p:ext uri="{BB962C8B-B14F-4D97-AF65-F5344CB8AC3E}">
        <p14:creationId xmlns:p14="http://schemas.microsoft.com/office/powerpoint/2010/main" val="2337161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72785-2F5C-05B0-C4ED-7764E70C00A7}"/>
              </a:ext>
            </a:extLst>
          </p:cNvPr>
          <p:cNvSpPr>
            <a:spLocks noGrp="1"/>
          </p:cNvSpPr>
          <p:nvPr>
            <p:ph type="title"/>
          </p:nvPr>
        </p:nvSpPr>
        <p:spPr/>
        <p:txBody>
          <a:bodyPr/>
          <a:lstStyle/>
          <a:p>
            <a:pPr algn="ctr" rtl="1"/>
            <a:r>
              <a:rPr lang="he-IL" dirty="0">
                <a:solidFill>
                  <a:schemeClr val="tx2"/>
                </a:solidFill>
              </a:rPr>
              <a:t>המשחק – בכמה מילים</a:t>
            </a:r>
            <a:endParaRPr lang="en-GB" dirty="0">
              <a:solidFill>
                <a:schemeClr val="tx2"/>
              </a:solidFill>
            </a:endParaRPr>
          </a:p>
        </p:txBody>
      </p:sp>
      <p:sp>
        <p:nvSpPr>
          <p:cNvPr id="6" name="TextBox 5">
            <a:extLst>
              <a:ext uri="{FF2B5EF4-FFF2-40B4-BE49-F238E27FC236}">
                <a16:creationId xmlns:a16="http://schemas.microsoft.com/office/drawing/2014/main" id="{BC20D533-B98C-1084-130F-7FF1E9ED9E3D}"/>
              </a:ext>
            </a:extLst>
          </p:cNvPr>
          <p:cNvSpPr txBox="1"/>
          <p:nvPr/>
        </p:nvSpPr>
        <p:spPr>
          <a:xfrm>
            <a:off x="8282608" y="5167312"/>
            <a:ext cx="2690192" cy="646331"/>
          </a:xfrm>
          <a:prstGeom prst="rect">
            <a:avLst/>
          </a:prstGeom>
          <a:noFill/>
        </p:spPr>
        <p:txBody>
          <a:bodyPr wrap="square" rtlCol="0">
            <a:spAutoFit/>
          </a:bodyPr>
          <a:lstStyle/>
          <a:p>
            <a:pPr algn="r" rtl="1"/>
            <a:r>
              <a:rPr lang="he-IL" dirty="0">
                <a:cs typeface="+mj-cs"/>
              </a:rPr>
              <a:t>השחקן נע </a:t>
            </a:r>
            <a:r>
              <a:rPr lang="he-IL" dirty="0">
                <a:solidFill>
                  <a:schemeClr val="tx2">
                    <a:lumMod val="90000"/>
                    <a:lumOff val="10000"/>
                  </a:schemeClr>
                </a:solidFill>
                <a:cs typeface="+mj-cs"/>
              </a:rPr>
              <a:t>ימינה</a:t>
            </a:r>
            <a:r>
              <a:rPr lang="he-IL" dirty="0">
                <a:cs typeface="+mj-cs"/>
              </a:rPr>
              <a:t> </a:t>
            </a:r>
            <a:r>
              <a:rPr lang="he-IL" dirty="0">
                <a:solidFill>
                  <a:schemeClr val="tx2">
                    <a:lumMod val="90000"/>
                    <a:lumOff val="10000"/>
                  </a:schemeClr>
                </a:solidFill>
                <a:cs typeface="+mj-cs"/>
              </a:rPr>
              <a:t>ושמאלה</a:t>
            </a:r>
            <a:r>
              <a:rPr lang="he-IL" dirty="0">
                <a:cs typeface="+mj-cs"/>
              </a:rPr>
              <a:t> ויכול לקפוץ </a:t>
            </a:r>
            <a:r>
              <a:rPr lang="he-IL" dirty="0">
                <a:solidFill>
                  <a:schemeClr val="tx2">
                    <a:lumMod val="90000"/>
                    <a:lumOff val="10000"/>
                  </a:schemeClr>
                </a:solidFill>
                <a:cs typeface="+mj-cs"/>
              </a:rPr>
              <a:t>למעלה</a:t>
            </a:r>
            <a:r>
              <a:rPr lang="he-IL" dirty="0">
                <a:cs typeface="+mj-cs"/>
              </a:rPr>
              <a:t>.</a:t>
            </a:r>
            <a:endParaRPr lang="en-GB" dirty="0">
              <a:cs typeface="+mj-cs"/>
            </a:endParaRPr>
          </a:p>
        </p:txBody>
      </p:sp>
      <p:sp>
        <p:nvSpPr>
          <p:cNvPr id="7" name="TextBox 6">
            <a:extLst>
              <a:ext uri="{FF2B5EF4-FFF2-40B4-BE49-F238E27FC236}">
                <a16:creationId xmlns:a16="http://schemas.microsoft.com/office/drawing/2014/main" id="{5669982B-797B-69CE-469D-DD394B4E75B8}"/>
              </a:ext>
            </a:extLst>
          </p:cNvPr>
          <p:cNvSpPr txBox="1"/>
          <p:nvPr/>
        </p:nvSpPr>
        <p:spPr>
          <a:xfrm>
            <a:off x="5477934" y="5006468"/>
            <a:ext cx="2133600" cy="646331"/>
          </a:xfrm>
          <a:prstGeom prst="rect">
            <a:avLst/>
          </a:prstGeom>
          <a:noFill/>
        </p:spPr>
        <p:txBody>
          <a:bodyPr wrap="square" rtlCol="0">
            <a:spAutoFit/>
          </a:bodyPr>
          <a:lstStyle/>
          <a:p>
            <a:pPr algn="r" rtl="1"/>
            <a:r>
              <a:rPr lang="he-IL" dirty="0">
                <a:solidFill>
                  <a:schemeClr val="tx2">
                    <a:lumMod val="75000"/>
                    <a:lumOff val="25000"/>
                  </a:schemeClr>
                </a:solidFill>
                <a:cs typeface="+mj-cs"/>
              </a:rPr>
              <a:t>השחקן מקבל 4 נקודות חיים בהתחלת המשחק</a:t>
            </a:r>
            <a:endParaRPr lang="en-GB" dirty="0">
              <a:solidFill>
                <a:schemeClr val="tx2">
                  <a:lumMod val="75000"/>
                  <a:lumOff val="25000"/>
                </a:schemeClr>
              </a:solidFill>
              <a:cs typeface="+mj-cs"/>
            </a:endParaRPr>
          </a:p>
        </p:txBody>
      </p:sp>
      <p:pic>
        <p:nvPicPr>
          <p:cNvPr id="8" name="Picture 7">
            <a:extLst>
              <a:ext uri="{FF2B5EF4-FFF2-40B4-BE49-F238E27FC236}">
                <a16:creationId xmlns:a16="http://schemas.microsoft.com/office/drawing/2014/main" id="{4866072A-525E-C387-C4C9-610F2AA65918}"/>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4714" b="98997" l="164" r="89853">
                        <a14:foregroundMark x1="9002" y1="38215" x2="4339" y2="42561"/>
                        <a14:foregroundMark x1="26636" y1="99172" x2="30623" y2="99185"/>
                        <a14:foregroundMark x1="3110" y1="99097" x2="22961" y2="99160"/>
                        <a14:foregroundMark x1="37278" y1="98818" x2="72177" y2="93982"/>
                        <a14:foregroundMark x1="72177" y1="93982" x2="71686" y2="82849"/>
                        <a14:foregroundMark x1="71686" y1="82849" x2="62520" y2="77131"/>
                        <a14:foregroundMark x1="62520" y1="77131" x2="34861" y2="74524"/>
                        <a14:foregroundMark x1="34861" y1="74524" x2="18167" y2="77834"/>
                        <a14:foregroundMark x1="18167" y1="77834" x2="4255" y2="84554"/>
                        <a14:foregroundMark x1="4255" y1="84554" x2="3437" y2="98997"/>
                        <a14:foregroundMark x1="42226" y1="10632" x2="66448" y2="4714"/>
                        <a14:backgroundMark x1="164" y1="38516" x2="164" y2="44032"/>
                        <a14:backgroundMark x1="164" y1="44132" x2="164" y2="44132"/>
                        <a14:backgroundMark x1="818" y1="42929" x2="0" y2="74223"/>
                        <a14:backgroundMark x1="38298" y1="99799" x2="31260" y2="99799"/>
                        <a14:backgroundMark x1="27169" y1="99699" x2="23404" y2="99599"/>
                      </a14:backgroundRemoval>
                    </a14:imgEffect>
                  </a14:imgLayer>
                </a14:imgProps>
              </a:ext>
            </a:extLst>
          </a:blip>
          <a:srcRect l="1671" t="35739" r="27221" b="1041"/>
          <a:stretch/>
        </p:blipFill>
        <p:spPr>
          <a:xfrm>
            <a:off x="10734137" y="2809945"/>
            <a:ext cx="1221347" cy="1771859"/>
          </a:xfrm>
          <a:prstGeom prst="rect">
            <a:avLst/>
          </a:prstGeom>
        </p:spPr>
      </p:pic>
      <p:sp>
        <p:nvSpPr>
          <p:cNvPr id="10" name="Rectangle: Rounded Corners 9">
            <a:extLst>
              <a:ext uri="{FF2B5EF4-FFF2-40B4-BE49-F238E27FC236}">
                <a16:creationId xmlns:a16="http://schemas.microsoft.com/office/drawing/2014/main" id="{0098049C-305A-8A08-28B7-C9838FE0B895}"/>
              </a:ext>
            </a:extLst>
          </p:cNvPr>
          <p:cNvSpPr/>
          <p:nvPr/>
        </p:nvSpPr>
        <p:spPr>
          <a:xfrm>
            <a:off x="10843161" y="3729002"/>
            <a:ext cx="250825" cy="25876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1" name="Rectangle: Rounded Corners 10">
            <a:extLst>
              <a:ext uri="{FF2B5EF4-FFF2-40B4-BE49-F238E27FC236}">
                <a16:creationId xmlns:a16="http://schemas.microsoft.com/office/drawing/2014/main" id="{799F7169-B576-AC8A-038B-4C2C4791BB83}"/>
              </a:ext>
            </a:extLst>
          </p:cNvPr>
          <p:cNvSpPr/>
          <p:nvPr/>
        </p:nvSpPr>
        <p:spPr>
          <a:xfrm>
            <a:off x="11353800" y="3695874"/>
            <a:ext cx="250825" cy="25876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2" name="Rectangle: Rounded Corners 11">
            <a:extLst>
              <a:ext uri="{FF2B5EF4-FFF2-40B4-BE49-F238E27FC236}">
                <a16:creationId xmlns:a16="http://schemas.microsoft.com/office/drawing/2014/main" id="{63CE8E45-78A1-E406-923B-6E6A83EF2011}"/>
              </a:ext>
            </a:extLst>
          </p:cNvPr>
          <p:cNvSpPr/>
          <p:nvPr/>
        </p:nvSpPr>
        <p:spPr>
          <a:xfrm>
            <a:off x="11093986" y="3968130"/>
            <a:ext cx="250825" cy="25876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cxnSp>
        <p:nvCxnSpPr>
          <p:cNvPr id="14" name="Connector: Curved 13">
            <a:extLst>
              <a:ext uri="{FF2B5EF4-FFF2-40B4-BE49-F238E27FC236}">
                <a16:creationId xmlns:a16="http://schemas.microsoft.com/office/drawing/2014/main" id="{CE079285-D8A0-D0AC-4210-DEDF343000BC}"/>
              </a:ext>
            </a:extLst>
          </p:cNvPr>
          <p:cNvCxnSpPr>
            <a:cxnSpLocks/>
            <a:stCxn id="8" idx="0"/>
            <a:endCxn id="6" idx="3"/>
          </p:cNvCxnSpPr>
          <p:nvPr/>
        </p:nvCxnSpPr>
        <p:spPr>
          <a:xfrm rot="16200000" flipH="1" flipV="1">
            <a:off x="9818539" y="3964205"/>
            <a:ext cx="2680533" cy="372011"/>
          </a:xfrm>
          <a:prstGeom prst="curvedConnector4">
            <a:avLst>
              <a:gd name="adj1" fmla="val -8528"/>
              <a:gd name="adj2" fmla="val -225604"/>
            </a:avLst>
          </a:prstGeom>
          <a:ln>
            <a:headEnd type="triangle"/>
            <a:tailEnd type="triangle"/>
          </a:ln>
        </p:spPr>
        <p:style>
          <a:lnRef idx="2">
            <a:schemeClr val="accent1"/>
          </a:lnRef>
          <a:fillRef idx="0">
            <a:schemeClr val="accent1"/>
          </a:fillRef>
          <a:effectRef idx="1">
            <a:schemeClr val="accent1"/>
          </a:effectRef>
          <a:fontRef idx="minor">
            <a:schemeClr val="tx1"/>
          </a:fontRef>
        </p:style>
      </p:cxnSp>
      <p:pic>
        <p:nvPicPr>
          <p:cNvPr id="19" name="Picture 18">
            <a:extLst>
              <a:ext uri="{FF2B5EF4-FFF2-40B4-BE49-F238E27FC236}">
                <a16:creationId xmlns:a16="http://schemas.microsoft.com/office/drawing/2014/main" id="{1D05E63F-47B2-3D9E-84DD-816AF012909F}"/>
              </a:ext>
            </a:extLst>
          </p:cNvPr>
          <p:cNvPicPr>
            <a:picLocks noChangeAspect="1"/>
          </p:cNvPicPr>
          <p:nvPr/>
        </p:nvPicPr>
        <p:blipFill>
          <a:blip r:embed="rId4"/>
          <a:stretch>
            <a:fillRect/>
          </a:stretch>
        </p:blipFill>
        <p:spPr>
          <a:xfrm>
            <a:off x="2159000" y="1882753"/>
            <a:ext cx="5534348" cy="3092494"/>
          </a:xfrm>
          <a:prstGeom prst="rect">
            <a:avLst/>
          </a:prstGeom>
        </p:spPr>
      </p:pic>
      <p:sp>
        <p:nvSpPr>
          <p:cNvPr id="20" name="Rectangle: Rounded Corners 19">
            <a:extLst>
              <a:ext uri="{FF2B5EF4-FFF2-40B4-BE49-F238E27FC236}">
                <a16:creationId xmlns:a16="http://schemas.microsoft.com/office/drawing/2014/main" id="{EEC5FF09-7FA7-3E1A-E191-C0C84480D95D}"/>
              </a:ext>
            </a:extLst>
          </p:cNvPr>
          <p:cNvSpPr/>
          <p:nvPr/>
        </p:nvSpPr>
        <p:spPr>
          <a:xfrm>
            <a:off x="6569075" y="4638675"/>
            <a:ext cx="1067935" cy="301647"/>
          </a:xfrm>
          <a:prstGeom prst="roundRect">
            <a:avLst/>
          </a:prstGeom>
          <a:noFill/>
          <a:ln w="5715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GB"/>
          </a:p>
        </p:txBody>
      </p:sp>
      <p:sp>
        <p:nvSpPr>
          <p:cNvPr id="21" name="TextBox 20">
            <a:extLst>
              <a:ext uri="{FF2B5EF4-FFF2-40B4-BE49-F238E27FC236}">
                <a16:creationId xmlns:a16="http://schemas.microsoft.com/office/drawing/2014/main" id="{4AC5C0C2-693B-95F3-1BF8-F58466515183}"/>
              </a:ext>
            </a:extLst>
          </p:cNvPr>
          <p:cNvSpPr txBox="1"/>
          <p:nvPr/>
        </p:nvSpPr>
        <p:spPr>
          <a:xfrm>
            <a:off x="1847850" y="5092700"/>
            <a:ext cx="1352550" cy="646331"/>
          </a:xfrm>
          <a:prstGeom prst="rect">
            <a:avLst/>
          </a:prstGeom>
          <a:noFill/>
        </p:spPr>
        <p:txBody>
          <a:bodyPr wrap="square" rtlCol="0">
            <a:spAutoFit/>
          </a:bodyPr>
          <a:lstStyle/>
          <a:p>
            <a:pPr algn="r" rtl="1"/>
            <a:r>
              <a:rPr lang="he-IL" dirty="0">
                <a:solidFill>
                  <a:schemeClr val="tx2">
                    <a:lumMod val="75000"/>
                    <a:lumOff val="25000"/>
                  </a:schemeClr>
                </a:solidFill>
                <a:cs typeface="+mj-cs"/>
              </a:rPr>
              <a:t>יש מונה לכסף שנאסף</a:t>
            </a:r>
            <a:endParaRPr lang="en-GB" dirty="0">
              <a:solidFill>
                <a:schemeClr val="tx2">
                  <a:lumMod val="75000"/>
                  <a:lumOff val="25000"/>
                </a:schemeClr>
              </a:solidFill>
              <a:cs typeface="+mj-cs"/>
            </a:endParaRPr>
          </a:p>
        </p:txBody>
      </p:sp>
      <p:sp>
        <p:nvSpPr>
          <p:cNvPr id="22" name="Rectangle: Rounded Corners 21">
            <a:extLst>
              <a:ext uri="{FF2B5EF4-FFF2-40B4-BE49-F238E27FC236}">
                <a16:creationId xmlns:a16="http://schemas.microsoft.com/office/drawing/2014/main" id="{674E4A59-1BFD-A916-4AD5-6B4B23B45BC8}"/>
              </a:ext>
            </a:extLst>
          </p:cNvPr>
          <p:cNvSpPr/>
          <p:nvPr/>
        </p:nvSpPr>
        <p:spPr>
          <a:xfrm>
            <a:off x="2206487" y="4638675"/>
            <a:ext cx="377687" cy="336572"/>
          </a:xfrm>
          <a:prstGeom prst="round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GB"/>
          </a:p>
        </p:txBody>
      </p:sp>
      <p:sp>
        <p:nvSpPr>
          <p:cNvPr id="23" name="TextBox 22">
            <a:extLst>
              <a:ext uri="{FF2B5EF4-FFF2-40B4-BE49-F238E27FC236}">
                <a16:creationId xmlns:a16="http://schemas.microsoft.com/office/drawing/2014/main" id="{406F0E3C-5CA1-42BC-B49A-E0241395B55E}"/>
              </a:ext>
            </a:extLst>
          </p:cNvPr>
          <p:cNvSpPr txBox="1"/>
          <p:nvPr/>
        </p:nvSpPr>
        <p:spPr>
          <a:xfrm>
            <a:off x="7979403" y="2288887"/>
            <a:ext cx="1484244" cy="1938992"/>
          </a:xfrm>
          <a:prstGeom prst="rect">
            <a:avLst/>
          </a:prstGeom>
          <a:noFill/>
        </p:spPr>
        <p:txBody>
          <a:bodyPr wrap="square" rtlCol="0">
            <a:spAutoFit/>
          </a:bodyPr>
          <a:lstStyle/>
          <a:p>
            <a:pPr algn="r" rtl="1"/>
            <a:r>
              <a:rPr lang="he-IL" sz="2400" dirty="0">
                <a:solidFill>
                  <a:schemeClr val="tx2">
                    <a:lumMod val="75000"/>
                    <a:lumOff val="25000"/>
                  </a:schemeClr>
                </a:solidFill>
                <a:cs typeface="+mj-cs"/>
              </a:rPr>
              <a:t>ברקע יש:</a:t>
            </a:r>
          </a:p>
          <a:p>
            <a:pPr marL="285750" indent="-285750" algn="r" rtl="1">
              <a:buFont typeface="Arial" panose="020B0604020202020204" pitchFamily="34" charset="0"/>
              <a:buChar char="•"/>
            </a:pPr>
            <a:r>
              <a:rPr lang="he-IL" sz="2400" dirty="0">
                <a:solidFill>
                  <a:srgbClr val="7030A0"/>
                </a:solidFill>
                <a:cs typeface="+mj-cs"/>
              </a:rPr>
              <a:t>עננים</a:t>
            </a:r>
          </a:p>
          <a:p>
            <a:pPr marL="285750" indent="-285750" algn="r" rtl="1">
              <a:buFont typeface="Arial" panose="020B0604020202020204" pitchFamily="34" charset="0"/>
              <a:buChar char="•"/>
            </a:pPr>
            <a:r>
              <a:rPr lang="he-IL" sz="2400" dirty="0">
                <a:solidFill>
                  <a:srgbClr val="00B050"/>
                </a:solidFill>
                <a:cs typeface="+mj-cs"/>
              </a:rPr>
              <a:t>אבנים</a:t>
            </a:r>
          </a:p>
          <a:p>
            <a:pPr marL="285750" indent="-285750" algn="r" rtl="1">
              <a:buFont typeface="Arial" panose="020B0604020202020204" pitchFamily="34" charset="0"/>
              <a:buChar char="•"/>
            </a:pPr>
            <a:r>
              <a:rPr lang="he-IL" sz="2400" dirty="0">
                <a:cs typeface="+mj-cs"/>
              </a:rPr>
              <a:t>כסף</a:t>
            </a:r>
          </a:p>
          <a:p>
            <a:pPr marL="285750" indent="-285750" algn="r" rtl="1">
              <a:buFont typeface="Arial" panose="020B0604020202020204" pitchFamily="34" charset="0"/>
              <a:buChar char="•"/>
            </a:pPr>
            <a:r>
              <a:rPr lang="he-IL" sz="2400" dirty="0">
                <a:solidFill>
                  <a:schemeClr val="accent2">
                    <a:lumMod val="75000"/>
                  </a:schemeClr>
                </a:solidFill>
                <a:cs typeface="+mj-cs"/>
              </a:rPr>
              <a:t>ינשוף</a:t>
            </a:r>
            <a:endParaRPr lang="en-GB" sz="2400" dirty="0">
              <a:solidFill>
                <a:schemeClr val="accent2">
                  <a:lumMod val="75000"/>
                </a:schemeClr>
              </a:solidFill>
              <a:cs typeface="+mj-cs"/>
            </a:endParaRPr>
          </a:p>
        </p:txBody>
      </p:sp>
      <p:sp>
        <p:nvSpPr>
          <p:cNvPr id="24" name="Rectangle: Rounded Corners 23">
            <a:extLst>
              <a:ext uri="{FF2B5EF4-FFF2-40B4-BE49-F238E27FC236}">
                <a16:creationId xmlns:a16="http://schemas.microsoft.com/office/drawing/2014/main" id="{189FC325-E936-D7A1-EEF2-ED6BD7F528C1}"/>
              </a:ext>
            </a:extLst>
          </p:cNvPr>
          <p:cNvSpPr/>
          <p:nvPr/>
        </p:nvSpPr>
        <p:spPr>
          <a:xfrm>
            <a:off x="6539086" y="2067339"/>
            <a:ext cx="471314" cy="457200"/>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5" name="Rectangle: Rounded Corners 24">
            <a:extLst>
              <a:ext uri="{FF2B5EF4-FFF2-40B4-BE49-F238E27FC236}">
                <a16:creationId xmlns:a16="http://schemas.microsoft.com/office/drawing/2014/main" id="{40B3B71B-81FA-EC90-F201-CA19C1F485D9}"/>
              </a:ext>
            </a:extLst>
          </p:cNvPr>
          <p:cNvSpPr/>
          <p:nvPr/>
        </p:nvSpPr>
        <p:spPr>
          <a:xfrm>
            <a:off x="4173572" y="3825255"/>
            <a:ext cx="670097" cy="45720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6" name="Rectangle: Rounded Corners 25">
            <a:extLst>
              <a:ext uri="{FF2B5EF4-FFF2-40B4-BE49-F238E27FC236}">
                <a16:creationId xmlns:a16="http://schemas.microsoft.com/office/drawing/2014/main" id="{EEDA9CCD-3743-9DC4-A958-EA082F33D87B}"/>
              </a:ext>
            </a:extLst>
          </p:cNvPr>
          <p:cNvSpPr/>
          <p:nvPr/>
        </p:nvSpPr>
        <p:spPr>
          <a:xfrm>
            <a:off x="3616980" y="2809944"/>
            <a:ext cx="1226689" cy="542856"/>
          </a:xfrm>
          <a:prstGeom prst="round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7" name="Rectangle: Rounded Corners 26">
            <a:extLst>
              <a:ext uri="{FF2B5EF4-FFF2-40B4-BE49-F238E27FC236}">
                <a16:creationId xmlns:a16="http://schemas.microsoft.com/office/drawing/2014/main" id="{9091676F-1693-5D9A-8687-88D4F4565CD0}"/>
              </a:ext>
            </a:extLst>
          </p:cNvPr>
          <p:cNvSpPr/>
          <p:nvPr/>
        </p:nvSpPr>
        <p:spPr>
          <a:xfrm>
            <a:off x="5870713" y="4038948"/>
            <a:ext cx="612681" cy="542856"/>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9" name="TextBox 38">
            <a:extLst>
              <a:ext uri="{FF2B5EF4-FFF2-40B4-BE49-F238E27FC236}">
                <a16:creationId xmlns:a16="http://schemas.microsoft.com/office/drawing/2014/main" id="{4272836C-5C4D-C7E4-6AF9-1DEBB00FB7D6}"/>
              </a:ext>
            </a:extLst>
          </p:cNvPr>
          <p:cNvSpPr txBox="1"/>
          <p:nvPr/>
        </p:nvSpPr>
        <p:spPr>
          <a:xfrm>
            <a:off x="238539" y="1690688"/>
            <a:ext cx="1795670" cy="954107"/>
          </a:xfrm>
          <a:prstGeom prst="rect">
            <a:avLst/>
          </a:prstGeom>
          <a:noFill/>
        </p:spPr>
        <p:txBody>
          <a:bodyPr wrap="square" rtlCol="0">
            <a:spAutoFit/>
          </a:bodyPr>
          <a:lstStyle/>
          <a:p>
            <a:pPr algn="r" rtl="1"/>
            <a:r>
              <a:rPr lang="he-IL" sz="2000" b="1" dirty="0">
                <a:solidFill>
                  <a:schemeClr val="tx2">
                    <a:lumMod val="90000"/>
                    <a:lumOff val="10000"/>
                  </a:schemeClr>
                </a:solidFill>
                <a:cs typeface="+mj-cs"/>
              </a:rPr>
              <a:t>ניצחון</a:t>
            </a:r>
            <a:r>
              <a:rPr lang="he-IL" dirty="0">
                <a:solidFill>
                  <a:schemeClr val="tx2">
                    <a:lumMod val="90000"/>
                    <a:lumOff val="10000"/>
                  </a:schemeClr>
                </a:solidFill>
                <a:cs typeface="+mj-cs"/>
              </a:rPr>
              <a:t> כאשר השחקן מגיע ל100 מטבעות.</a:t>
            </a:r>
            <a:endParaRPr lang="en-GB" dirty="0">
              <a:solidFill>
                <a:schemeClr val="tx2">
                  <a:lumMod val="90000"/>
                  <a:lumOff val="10000"/>
                </a:schemeClr>
              </a:solidFill>
              <a:cs typeface="+mj-cs"/>
            </a:endParaRPr>
          </a:p>
        </p:txBody>
      </p:sp>
      <p:sp>
        <p:nvSpPr>
          <p:cNvPr id="40" name="TextBox 39">
            <a:extLst>
              <a:ext uri="{FF2B5EF4-FFF2-40B4-BE49-F238E27FC236}">
                <a16:creationId xmlns:a16="http://schemas.microsoft.com/office/drawing/2014/main" id="{38963157-8703-5D0F-C676-F106F5E0D0C5}"/>
              </a:ext>
            </a:extLst>
          </p:cNvPr>
          <p:cNvSpPr txBox="1"/>
          <p:nvPr/>
        </p:nvSpPr>
        <p:spPr>
          <a:xfrm>
            <a:off x="236516" y="3016251"/>
            <a:ext cx="1797693" cy="954107"/>
          </a:xfrm>
          <a:prstGeom prst="rect">
            <a:avLst/>
          </a:prstGeom>
          <a:noFill/>
        </p:spPr>
        <p:txBody>
          <a:bodyPr wrap="square" rtlCol="0">
            <a:spAutoFit/>
          </a:bodyPr>
          <a:lstStyle/>
          <a:p>
            <a:pPr algn="r" rtl="1"/>
            <a:r>
              <a:rPr lang="he-IL" sz="2000" b="1" dirty="0">
                <a:solidFill>
                  <a:schemeClr val="tx2">
                    <a:lumMod val="90000"/>
                    <a:lumOff val="10000"/>
                  </a:schemeClr>
                </a:solidFill>
                <a:cs typeface="+mj-cs"/>
              </a:rPr>
              <a:t>הפסדה</a:t>
            </a:r>
            <a:r>
              <a:rPr lang="he-IL" dirty="0">
                <a:solidFill>
                  <a:schemeClr val="tx2">
                    <a:lumMod val="90000"/>
                    <a:lumOff val="10000"/>
                  </a:schemeClr>
                </a:solidFill>
                <a:cs typeface="+mj-cs"/>
              </a:rPr>
              <a:t> כאשר השחקו מאבד כל נקודות החיים שלו.</a:t>
            </a:r>
            <a:endParaRPr lang="en-GB" dirty="0">
              <a:solidFill>
                <a:schemeClr val="tx2">
                  <a:lumMod val="90000"/>
                  <a:lumOff val="10000"/>
                </a:schemeClr>
              </a:solidFill>
              <a:cs typeface="+mj-cs"/>
            </a:endParaRPr>
          </a:p>
        </p:txBody>
      </p:sp>
    </p:spTree>
    <p:extLst>
      <p:ext uri="{BB962C8B-B14F-4D97-AF65-F5344CB8AC3E}">
        <p14:creationId xmlns:p14="http://schemas.microsoft.com/office/powerpoint/2010/main" val="38359861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B8375E82-007E-1197-0142-77BA46286E1E}"/>
              </a:ext>
            </a:extLst>
          </p:cNvPr>
          <p:cNvPicPr>
            <a:picLocks noGrp="1" noChangeAspect="1"/>
          </p:cNvPicPr>
          <p:nvPr>
            <p:ph idx="1"/>
          </p:nvPr>
        </p:nvPicPr>
        <p:blipFill rotWithShape="1">
          <a:blip r:embed="rId2"/>
          <a:srcRect l="2915"/>
          <a:stretch/>
        </p:blipFill>
        <p:spPr>
          <a:xfrm>
            <a:off x="1870782" y="1537610"/>
            <a:ext cx="8138859" cy="4008065"/>
          </a:xfrm>
        </p:spPr>
      </p:pic>
      <p:sp>
        <p:nvSpPr>
          <p:cNvPr id="48" name="TextBox 47">
            <a:extLst>
              <a:ext uri="{FF2B5EF4-FFF2-40B4-BE49-F238E27FC236}">
                <a16:creationId xmlns:a16="http://schemas.microsoft.com/office/drawing/2014/main" id="{474E55E1-9B47-DD3B-8E51-1D9B9BC05BDA}"/>
              </a:ext>
            </a:extLst>
          </p:cNvPr>
          <p:cNvSpPr txBox="1"/>
          <p:nvPr/>
        </p:nvSpPr>
        <p:spPr>
          <a:xfrm>
            <a:off x="300147" y="474381"/>
            <a:ext cx="11649874" cy="584775"/>
          </a:xfrm>
          <a:prstGeom prst="rect">
            <a:avLst/>
          </a:prstGeom>
          <a:noFill/>
        </p:spPr>
        <p:txBody>
          <a:bodyPr wrap="square" rtlCol="0">
            <a:spAutoFit/>
          </a:bodyPr>
          <a:lstStyle/>
          <a:p>
            <a:pPr algn="ctr" rtl="1"/>
            <a:r>
              <a:rPr lang="he-IL" sz="3200" dirty="0">
                <a:solidFill>
                  <a:schemeClr val="tx2"/>
                </a:solidFill>
              </a:rPr>
              <a:t>מבט על סכמת המלבנים של הפרויקט</a:t>
            </a:r>
            <a:endParaRPr lang="en-GB" sz="3200" dirty="0">
              <a:solidFill>
                <a:schemeClr val="tx2"/>
              </a:solidFill>
            </a:endParaRPr>
          </a:p>
        </p:txBody>
      </p:sp>
      <p:sp>
        <p:nvSpPr>
          <p:cNvPr id="49" name="TextBox 48">
            <a:extLst>
              <a:ext uri="{FF2B5EF4-FFF2-40B4-BE49-F238E27FC236}">
                <a16:creationId xmlns:a16="http://schemas.microsoft.com/office/drawing/2014/main" id="{86201E0D-1749-EC54-2C1A-A3310386BF53}"/>
              </a:ext>
            </a:extLst>
          </p:cNvPr>
          <p:cNvSpPr txBox="1"/>
          <p:nvPr/>
        </p:nvSpPr>
        <p:spPr>
          <a:xfrm>
            <a:off x="10009641" y="1595870"/>
            <a:ext cx="914400" cy="369332"/>
          </a:xfrm>
          <a:prstGeom prst="rect">
            <a:avLst/>
          </a:prstGeom>
          <a:noFill/>
          <a:ln>
            <a:noFill/>
          </a:ln>
        </p:spPr>
        <p:txBody>
          <a:bodyPr wrap="square" rtlCol="0">
            <a:spAutoFit/>
          </a:bodyPr>
          <a:lstStyle/>
          <a:p>
            <a:r>
              <a:rPr lang="en-US" dirty="0"/>
              <a:t>Output</a:t>
            </a:r>
            <a:endParaRPr lang="en-GB" dirty="0"/>
          </a:p>
        </p:txBody>
      </p:sp>
      <p:sp>
        <p:nvSpPr>
          <p:cNvPr id="51" name="TextBox 50">
            <a:extLst>
              <a:ext uri="{FF2B5EF4-FFF2-40B4-BE49-F238E27FC236}">
                <a16:creationId xmlns:a16="http://schemas.microsoft.com/office/drawing/2014/main" id="{91D78FFA-43FF-CEB8-A17C-5FEC74D5F289}"/>
              </a:ext>
            </a:extLst>
          </p:cNvPr>
          <p:cNvSpPr txBox="1"/>
          <p:nvPr/>
        </p:nvSpPr>
        <p:spPr>
          <a:xfrm>
            <a:off x="1161790" y="2398643"/>
            <a:ext cx="708992" cy="369332"/>
          </a:xfrm>
          <a:prstGeom prst="rect">
            <a:avLst/>
          </a:prstGeom>
          <a:noFill/>
          <a:ln>
            <a:noFill/>
          </a:ln>
        </p:spPr>
        <p:txBody>
          <a:bodyPr wrap="square" rtlCol="0">
            <a:spAutoFit/>
          </a:bodyPr>
          <a:lstStyle/>
          <a:p>
            <a:r>
              <a:rPr lang="en-US" dirty="0"/>
              <a:t>Input</a:t>
            </a:r>
            <a:endParaRPr lang="en-GB" dirty="0"/>
          </a:p>
        </p:txBody>
      </p:sp>
      <p:pic>
        <p:nvPicPr>
          <p:cNvPr id="53" name="Picture 52">
            <a:extLst>
              <a:ext uri="{FF2B5EF4-FFF2-40B4-BE49-F238E27FC236}">
                <a16:creationId xmlns:a16="http://schemas.microsoft.com/office/drawing/2014/main" id="{A1E2E649-F58A-A252-C421-BCF4AF437D1C}"/>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4714" b="98997" l="164" r="89853">
                        <a14:foregroundMark x1="9002" y1="38215" x2="4339" y2="42561"/>
                        <a14:foregroundMark x1="26636" y1="99172" x2="30623" y2="99185"/>
                        <a14:foregroundMark x1="3110" y1="99097" x2="22961" y2="99160"/>
                        <a14:foregroundMark x1="37278" y1="98818" x2="72177" y2="93982"/>
                        <a14:foregroundMark x1="72177" y1="93982" x2="71686" y2="82849"/>
                        <a14:foregroundMark x1="71686" y1="82849" x2="62520" y2="77131"/>
                        <a14:foregroundMark x1="62520" y1="77131" x2="34861" y2="74524"/>
                        <a14:foregroundMark x1="34861" y1="74524" x2="18167" y2="77834"/>
                        <a14:foregroundMark x1="18167" y1="77834" x2="4255" y2="84554"/>
                        <a14:foregroundMark x1="4255" y1="84554" x2="3437" y2="98997"/>
                        <a14:foregroundMark x1="42226" y1="10632" x2="66448" y2="4714"/>
                        <a14:backgroundMark x1="164" y1="38516" x2="164" y2="44032"/>
                        <a14:backgroundMark x1="164" y1="44132" x2="164" y2="44132"/>
                        <a14:backgroundMark x1="818" y1="42929" x2="0" y2="74223"/>
                        <a14:backgroundMark x1="38298" y1="99799" x2="31260" y2="99799"/>
                        <a14:backgroundMark x1="27169" y1="99699" x2="23404" y2="99599"/>
                      </a14:backgroundRemoval>
                    </a14:imgEffect>
                  </a14:imgLayer>
                </a14:imgProps>
              </a:ext>
            </a:extLst>
          </a:blip>
          <a:srcRect l="1672" b="1041"/>
          <a:stretch/>
        </p:blipFill>
        <p:spPr>
          <a:xfrm>
            <a:off x="300147" y="2767975"/>
            <a:ext cx="1958068" cy="3215559"/>
          </a:xfrm>
          <a:prstGeom prst="rect">
            <a:avLst/>
          </a:prstGeom>
        </p:spPr>
      </p:pic>
      <p:pic>
        <p:nvPicPr>
          <p:cNvPr id="55" name="Picture 54">
            <a:extLst>
              <a:ext uri="{FF2B5EF4-FFF2-40B4-BE49-F238E27FC236}">
                <a16:creationId xmlns:a16="http://schemas.microsoft.com/office/drawing/2014/main" id="{45BB0453-BD51-EEE9-3A9D-0FA257C222C7}"/>
              </a:ext>
            </a:extLst>
          </p:cNvPr>
          <p:cNvPicPr>
            <a:picLocks noChangeAspect="1"/>
          </p:cNvPicPr>
          <p:nvPr/>
        </p:nvPicPr>
        <p:blipFill>
          <a:blip r:embed="rId5"/>
          <a:stretch>
            <a:fillRect/>
          </a:stretch>
        </p:blipFill>
        <p:spPr>
          <a:xfrm>
            <a:off x="10009641" y="2299252"/>
            <a:ext cx="2082552" cy="1537252"/>
          </a:xfrm>
          <a:prstGeom prst="rect">
            <a:avLst/>
          </a:prstGeom>
        </p:spPr>
      </p:pic>
      <p:sp>
        <p:nvSpPr>
          <p:cNvPr id="2" name="Arrow: Right 1">
            <a:extLst>
              <a:ext uri="{FF2B5EF4-FFF2-40B4-BE49-F238E27FC236}">
                <a16:creationId xmlns:a16="http://schemas.microsoft.com/office/drawing/2014/main" id="{FCD9139A-2056-26E1-E3AC-1E356B177D1C}"/>
              </a:ext>
            </a:extLst>
          </p:cNvPr>
          <p:cNvSpPr/>
          <p:nvPr/>
        </p:nvSpPr>
        <p:spPr>
          <a:xfrm rot="2791950">
            <a:off x="2576328" y="3645501"/>
            <a:ext cx="1795888" cy="154562"/>
          </a:xfrm>
          <a:prstGeom prst="rightArrow">
            <a:avLst/>
          </a:prstGeom>
          <a:solidFill>
            <a:srgbClr val="7030A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02552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90274-0948-CEB2-953F-7F83241B2D6D}"/>
              </a:ext>
            </a:extLst>
          </p:cNvPr>
          <p:cNvSpPr>
            <a:spLocks noGrp="1"/>
          </p:cNvSpPr>
          <p:nvPr>
            <p:ph type="title"/>
          </p:nvPr>
        </p:nvSpPr>
        <p:spPr/>
        <p:txBody>
          <a:bodyPr/>
          <a:lstStyle/>
          <a:p>
            <a:pPr algn="ctr" rtl="1"/>
            <a:r>
              <a:rPr lang="he-IL" b="1" dirty="0">
                <a:solidFill>
                  <a:schemeClr val="tx2">
                    <a:lumMod val="50000"/>
                    <a:lumOff val="50000"/>
                  </a:schemeClr>
                </a:solidFill>
              </a:rPr>
              <a:t>היררכיה עליונה</a:t>
            </a:r>
            <a:endParaRPr lang="en-GB" b="1" dirty="0">
              <a:solidFill>
                <a:schemeClr val="tx2">
                  <a:lumMod val="50000"/>
                  <a:lumOff val="50000"/>
                </a:schemeClr>
              </a:solidFill>
            </a:endParaRPr>
          </a:p>
        </p:txBody>
      </p:sp>
      <p:pic>
        <p:nvPicPr>
          <p:cNvPr id="5" name="Picture 4">
            <a:extLst>
              <a:ext uri="{FF2B5EF4-FFF2-40B4-BE49-F238E27FC236}">
                <a16:creationId xmlns:a16="http://schemas.microsoft.com/office/drawing/2014/main" id="{484D0BAF-AFCF-4DD4-D453-257A234384D7}"/>
              </a:ext>
            </a:extLst>
          </p:cNvPr>
          <p:cNvPicPr>
            <a:picLocks noChangeAspect="1"/>
          </p:cNvPicPr>
          <p:nvPr/>
        </p:nvPicPr>
        <p:blipFill rotWithShape="1">
          <a:blip r:embed="rId2"/>
          <a:srcRect l="5473" t="2010" r="1551" b="10891"/>
          <a:stretch/>
        </p:blipFill>
        <p:spPr>
          <a:xfrm>
            <a:off x="0" y="483121"/>
            <a:ext cx="3928688" cy="2415133"/>
          </a:xfrm>
          <a:prstGeom prst="rect">
            <a:avLst/>
          </a:prstGeom>
        </p:spPr>
      </p:pic>
      <p:pic>
        <p:nvPicPr>
          <p:cNvPr id="7" name="Picture 6">
            <a:extLst>
              <a:ext uri="{FF2B5EF4-FFF2-40B4-BE49-F238E27FC236}">
                <a16:creationId xmlns:a16="http://schemas.microsoft.com/office/drawing/2014/main" id="{7336F8AC-FD2C-DFE5-E262-43EB7FD10640}"/>
              </a:ext>
            </a:extLst>
          </p:cNvPr>
          <p:cNvPicPr>
            <a:picLocks noChangeAspect="1"/>
          </p:cNvPicPr>
          <p:nvPr/>
        </p:nvPicPr>
        <p:blipFill rotWithShape="1">
          <a:blip r:embed="rId3"/>
          <a:srcRect t="2740" b="-1"/>
          <a:stretch/>
        </p:blipFill>
        <p:spPr>
          <a:xfrm>
            <a:off x="8402916" y="621428"/>
            <a:ext cx="3340272" cy="2167887"/>
          </a:xfrm>
          <a:prstGeom prst="rect">
            <a:avLst/>
          </a:prstGeom>
        </p:spPr>
      </p:pic>
      <p:pic>
        <p:nvPicPr>
          <p:cNvPr id="9" name="Picture 8">
            <a:extLst>
              <a:ext uri="{FF2B5EF4-FFF2-40B4-BE49-F238E27FC236}">
                <a16:creationId xmlns:a16="http://schemas.microsoft.com/office/drawing/2014/main" id="{26B608E8-3427-5453-F236-D61105526C27}"/>
              </a:ext>
            </a:extLst>
          </p:cNvPr>
          <p:cNvPicPr>
            <a:picLocks noChangeAspect="1"/>
          </p:cNvPicPr>
          <p:nvPr/>
        </p:nvPicPr>
        <p:blipFill>
          <a:blip r:embed="rId4"/>
          <a:stretch>
            <a:fillRect/>
          </a:stretch>
        </p:blipFill>
        <p:spPr>
          <a:xfrm>
            <a:off x="6506745" y="2891926"/>
            <a:ext cx="5236443" cy="3179269"/>
          </a:xfrm>
          <a:prstGeom prst="rect">
            <a:avLst/>
          </a:prstGeom>
        </p:spPr>
      </p:pic>
      <p:pic>
        <p:nvPicPr>
          <p:cNvPr id="11" name="Picture 10">
            <a:extLst>
              <a:ext uri="{FF2B5EF4-FFF2-40B4-BE49-F238E27FC236}">
                <a16:creationId xmlns:a16="http://schemas.microsoft.com/office/drawing/2014/main" id="{DE9733F4-C0C2-9010-38CD-95A072988E93}"/>
              </a:ext>
            </a:extLst>
          </p:cNvPr>
          <p:cNvPicPr>
            <a:picLocks noChangeAspect="1"/>
          </p:cNvPicPr>
          <p:nvPr/>
        </p:nvPicPr>
        <p:blipFill>
          <a:blip r:embed="rId5"/>
          <a:stretch>
            <a:fillRect/>
          </a:stretch>
        </p:blipFill>
        <p:spPr>
          <a:xfrm>
            <a:off x="88900" y="2927365"/>
            <a:ext cx="2791207" cy="2566913"/>
          </a:xfrm>
          <a:prstGeom prst="rect">
            <a:avLst/>
          </a:prstGeom>
        </p:spPr>
      </p:pic>
      <p:sp>
        <p:nvSpPr>
          <p:cNvPr id="12" name="TextBox 11">
            <a:extLst>
              <a:ext uri="{FF2B5EF4-FFF2-40B4-BE49-F238E27FC236}">
                <a16:creationId xmlns:a16="http://schemas.microsoft.com/office/drawing/2014/main" id="{D30A2FC0-A206-5B5F-1516-94A61ACAC953}"/>
              </a:ext>
            </a:extLst>
          </p:cNvPr>
          <p:cNvSpPr txBox="1"/>
          <p:nvPr/>
        </p:nvSpPr>
        <p:spPr>
          <a:xfrm>
            <a:off x="7335520" y="1077558"/>
            <a:ext cx="1153160" cy="1477328"/>
          </a:xfrm>
          <a:prstGeom prst="rect">
            <a:avLst/>
          </a:prstGeom>
          <a:noFill/>
        </p:spPr>
        <p:txBody>
          <a:bodyPr wrap="square" rtlCol="0">
            <a:spAutoFit/>
          </a:bodyPr>
          <a:lstStyle/>
          <a:p>
            <a:pPr algn="r" rtl="1"/>
            <a:r>
              <a:rPr lang="he-IL" dirty="0">
                <a:solidFill>
                  <a:srgbClr val="FF0000"/>
                </a:solidFill>
                <a:cs typeface="+mj-cs"/>
              </a:rPr>
              <a:t>בלוק להגדרת תנועת ושרטוט השחקן</a:t>
            </a:r>
            <a:endParaRPr lang="en-GB" dirty="0">
              <a:solidFill>
                <a:srgbClr val="FF0000"/>
              </a:solidFill>
              <a:cs typeface="+mj-cs"/>
            </a:endParaRPr>
          </a:p>
        </p:txBody>
      </p:sp>
      <p:sp>
        <p:nvSpPr>
          <p:cNvPr id="13" name="TextBox 12">
            <a:extLst>
              <a:ext uri="{FF2B5EF4-FFF2-40B4-BE49-F238E27FC236}">
                <a16:creationId xmlns:a16="http://schemas.microsoft.com/office/drawing/2014/main" id="{360482DB-8C72-E639-1705-E3720AA9F76B}"/>
              </a:ext>
            </a:extLst>
          </p:cNvPr>
          <p:cNvSpPr txBox="1"/>
          <p:nvPr/>
        </p:nvSpPr>
        <p:spPr>
          <a:xfrm>
            <a:off x="3857800" y="1264920"/>
            <a:ext cx="947880" cy="1477328"/>
          </a:xfrm>
          <a:prstGeom prst="rect">
            <a:avLst/>
          </a:prstGeom>
          <a:noFill/>
        </p:spPr>
        <p:txBody>
          <a:bodyPr wrap="square" rtlCol="0">
            <a:spAutoFit/>
          </a:bodyPr>
          <a:lstStyle/>
          <a:p>
            <a:pPr algn="r" rtl="1"/>
            <a:r>
              <a:rPr lang="he-IL" dirty="0">
                <a:solidFill>
                  <a:srgbClr val="FF0000"/>
                </a:solidFill>
                <a:cs typeface="+mj-cs"/>
              </a:rPr>
              <a:t>בלוק שאחראי על הרקע הדינמי והסטטי </a:t>
            </a:r>
            <a:endParaRPr lang="en-GB" dirty="0">
              <a:solidFill>
                <a:srgbClr val="FF0000"/>
              </a:solidFill>
              <a:cs typeface="+mj-cs"/>
            </a:endParaRPr>
          </a:p>
        </p:txBody>
      </p:sp>
      <p:sp>
        <p:nvSpPr>
          <p:cNvPr id="14" name="TextBox 13">
            <a:extLst>
              <a:ext uri="{FF2B5EF4-FFF2-40B4-BE49-F238E27FC236}">
                <a16:creationId xmlns:a16="http://schemas.microsoft.com/office/drawing/2014/main" id="{1D6D46E5-6500-B0CC-53C4-127EEBBF7BCF}"/>
              </a:ext>
            </a:extLst>
          </p:cNvPr>
          <p:cNvSpPr txBox="1"/>
          <p:nvPr/>
        </p:nvSpPr>
        <p:spPr>
          <a:xfrm>
            <a:off x="9496807" y="4856495"/>
            <a:ext cx="1856993" cy="923330"/>
          </a:xfrm>
          <a:prstGeom prst="rect">
            <a:avLst/>
          </a:prstGeom>
          <a:noFill/>
        </p:spPr>
        <p:txBody>
          <a:bodyPr wrap="square" rtlCol="0">
            <a:spAutoFit/>
          </a:bodyPr>
          <a:lstStyle/>
          <a:p>
            <a:r>
              <a:rPr lang="en-US" dirty="0">
                <a:solidFill>
                  <a:srgbClr val="FF0000"/>
                </a:solidFill>
                <a:latin typeface="Amasis MT Pro Medium" panose="020F0502020204030204" pitchFamily="18" charset="0"/>
              </a:rPr>
              <a:t>Mux</a:t>
            </a:r>
          </a:p>
          <a:p>
            <a:r>
              <a:rPr lang="en-US" dirty="0">
                <a:solidFill>
                  <a:srgbClr val="FF0000"/>
                </a:solidFill>
                <a:latin typeface="Amasis MT Pro Medium" panose="020F0502020204030204" pitchFamily="18" charset="0"/>
              </a:rPr>
              <a:t> &amp;Game control</a:t>
            </a:r>
          </a:p>
          <a:p>
            <a:r>
              <a:rPr lang="en-US" dirty="0">
                <a:solidFill>
                  <a:srgbClr val="FF0000"/>
                </a:solidFill>
                <a:latin typeface="Amasis MT Pro Medium" panose="020F0502020204030204" pitchFamily="18" charset="0"/>
              </a:rPr>
              <a:t> &amp;VGA</a:t>
            </a:r>
            <a:endParaRPr lang="en-GB" dirty="0">
              <a:solidFill>
                <a:srgbClr val="FF0000"/>
              </a:solidFill>
              <a:latin typeface="Amasis MT Pro Medium" panose="020F0502020204030204" pitchFamily="18" charset="0"/>
            </a:endParaRPr>
          </a:p>
        </p:txBody>
      </p:sp>
      <p:sp>
        <p:nvSpPr>
          <p:cNvPr id="15" name="TextBox 14">
            <a:extLst>
              <a:ext uri="{FF2B5EF4-FFF2-40B4-BE49-F238E27FC236}">
                <a16:creationId xmlns:a16="http://schemas.microsoft.com/office/drawing/2014/main" id="{E42B38E0-1685-C4F0-34CB-D17C73F9EFF5}"/>
              </a:ext>
            </a:extLst>
          </p:cNvPr>
          <p:cNvSpPr txBox="1"/>
          <p:nvPr/>
        </p:nvSpPr>
        <p:spPr>
          <a:xfrm>
            <a:off x="10718800" y="4069080"/>
            <a:ext cx="1024388" cy="646331"/>
          </a:xfrm>
          <a:prstGeom prst="rect">
            <a:avLst/>
          </a:prstGeom>
          <a:noFill/>
        </p:spPr>
        <p:txBody>
          <a:bodyPr wrap="square" rtlCol="0">
            <a:spAutoFit/>
          </a:bodyPr>
          <a:lstStyle/>
          <a:p>
            <a:pPr algn="r" rtl="1"/>
            <a:r>
              <a:rPr lang="he-IL" dirty="0">
                <a:solidFill>
                  <a:srgbClr val="FF0000"/>
                </a:solidFill>
                <a:cs typeface="+mj-cs"/>
              </a:rPr>
              <a:t>בלוק סיום המשחק</a:t>
            </a:r>
            <a:endParaRPr lang="en-GB" dirty="0">
              <a:solidFill>
                <a:srgbClr val="FF0000"/>
              </a:solidFill>
              <a:cs typeface="+mj-cs"/>
            </a:endParaRPr>
          </a:p>
        </p:txBody>
      </p:sp>
      <p:pic>
        <p:nvPicPr>
          <p:cNvPr id="17" name="Picture 16">
            <a:extLst>
              <a:ext uri="{FF2B5EF4-FFF2-40B4-BE49-F238E27FC236}">
                <a16:creationId xmlns:a16="http://schemas.microsoft.com/office/drawing/2014/main" id="{4ED7E06B-C7AA-139F-0CF1-D10BACC1E8C5}"/>
              </a:ext>
            </a:extLst>
          </p:cNvPr>
          <p:cNvPicPr>
            <a:picLocks noChangeAspect="1"/>
          </p:cNvPicPr>
          <p:nvPr/>
        </p:nvPicPr>
        <p:blipFill rotWithShape="1">
          <a:blip r:embed="rId6"/>
          <a:srcRect t="5900"/>
          <a:stretch/>
        </p:blipFill>
        <p:spPr>
          <a:xfrm>
            <a:off x="3021203" y="4006850"/>
            <a:ext cx="3344445" cy="2064345"/>
          </a:xfrm>
          <a:prstGeom prst="rect">
            <a:avLst/>
          </a:prstGeom>
        </p:spPr>
      </p:pic>
      <p:sp>
        <p:nvSpPr>
          <p:cNvPr id="18" name="TextBox 17">
            <a:extLst>
              <a:ext uri="{FF2B5EF4-FFF2-40B4-BE49-F238E27FC236}">
                <a16:creationId xmlns:a16="http://schemas.microsoft.com/office/drawing/2014/main" id="{03EFFA52-C884-8C7C-CBBE-1F6990E79FEF}"/>
              </a:ext>
            </a:extLst>
          </p:cNvPr>
          <p:cNvSpPr txBox="1"/>
          <p:nvPr/>
        </p:nvSpPr>
        <p:spPr>
          <a:xfrm>
            <a:off x="2417367" y="3152344"/>
            <a:ext cx="1866900" cy="923330"/>
          </a:xfrm>
          <a:prstGeom prst="rect">
            <a:avLst/>
          </a:prstGeom>
          <a:noFill/>
        </p:spPr>
        <p:txBody>
          <a:bodyPr wrap="square" rtlCol="0">
            <a:spAutoFit/>
          </a:bodyPr>
          <a:lstStyle/>
          <a:p>
            <a:pPr algn="r" rtl="1"/>
            <a:r>
              <a:rPr lang="he-IL" dirty="0">
                <a:solidFill>
                  <a:srgbClr val="FF0000"/>
                </a:solidFill>
                <a:cs typeface="+mj-cs"/>
              </a:rPr>
              <a:t>בלוק של הכניסות והשעון וגם מחלק תדר</a:t>
            </a:r>
            <a:endParaRPr lang="en-GB" dirty="0">
              <a:solidFill>
                <a:srgbClr val="FF0000"/>
              </a:solidFill>
              <a:cs typeface="+mj-cs"/>
            </a:endParaRPr>
          </a:p>
        </p:txBody>
      </p:sp>
    </p:spTree>
    <p:extLst>
      <p:ext uri="{BB962C8B-B14F-4D97-AF65-F5344CB8AC3E}">
        <p14:creationId xmlns:p14="http://schemas.microsoft.com/office/powerpoint/2010/main" val="3494422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1AFC2D7-56F3-AF5B-CC29-DCFC2B1F6776}"/>
              </a:ext>
            </a:extLst>
          </p:cNvPr>
          <p:cNvPicPr>
            <a:picLocks noChangeAspect="1"/>
          </p:cNvPicPr>
          <p:nvPr/>
        </p:nvPicPr>
        <p:blipFill>
          <a:blip r:embed="rId2"/>
          <a:stretch>
            <a:fillRect/>
          </a:stretch>
        </p:blipFill>
        <p:spPr>
          <a:xfrm>
            <a:off x="5985205" y="761213"/>
            <a:ext cx="4666593" cy="3163873"/>
          </a:xfrm>
          <a:prstGeom prst="rect">
            <a:avLst/>
          </a:prstGeom>
        </p:spPr>
      </p:pic>
      <p:pic>
        <p:nvPicPr>
          <p:cNvPr id="7" name="Picture 6">
            <a:extLst>
              <a:ext uri="{FF2B5EF4-FFF2-40B4-BE49-F238E27FC236}">
                <a16:creationId xmlns:a16="http://schemas.microsoft.com/office/drawing/2014/main" id="{CE3F3401-3BAE-FEFD-01F8-315EC48B3570}"/>
              </a:ext>
            </a:extLst>
          </p:cNvPr>
          <p:cNvPicPr>
            <a:picLocks noChangeAspect="1"/>
          </p:cNvPicPr>
          <p:nvPr/>
        </p:nvPicPr>
        <p:blipFill>
          <a:blip r:embed="rId3"/>
          <a:stretch>
            <a:fillRect/>
          </a:stretch>
        </p:blipFill>
        <p:spPr>
          <a:xfrm>
            <a:off x="187141" y="234950"/>
            <a:ext cx="5663897" cy="2108200"/>
          </a:xfrm>
          <a:prstGeom prst="rect">
            <a:avLst/>
          </a:prstGeom>
        </p:spPr>
      </p:pic>
      <p:pic>
        <p:nvPicPr>
          <p:cNvPr id="9" name="Picture 8">
            <a:extLst>
              <a:ext uri="{FF2B5EF4-FFF2-40B4-BE49-F238E27FC236}">
                <a16:creationId xmlns:a16="http://schemas.microsoft.com/office/drawing/2014/main" id="{7C6B28D5-E899-804C-BC06-A5BEA96E2F0C}"/>
              </a:ext>
            </a:extLst>
          </p:cNvPr>
          <p:cNvPicPr>
            <a:picLocks noChangeAspect="1"/>
          </p:cNvPicPr>
          <p:nvPr/>
        </p:nvPicPr>
        <p:blipFill>
          <a:blip r:embed="rId4"/>
          <a:stretch>
            <a:fillRect/>
          </a:stretch>
        </p:blipFill>
        <p:spPr>
          <a:xfrm>
            <a:off x="590550" y="3233694"/>
            <a:ext cx="5593513" cy="2562313"/>
          </a:xfrm>
          <a:prstGeom prst="rect">
            <a:avLst/>
          </a:prstGeom>
        </p:spPr>
      </p:pic>
      <p:sp>
        <p:nvSpPr>
          <p:cNvPr id="10" name="TextBox 9">
            <a:extLst>
              <a:ext uri="{FF2B5EF4-FFF2-40B4-BE49-F238E27FC236}">
                <a16:creationId xmlns:a16="http://schemas.microsoft.com/office/drawing/2014/main" id="{1F6FAF02-68A4-CDF6-4B72-3C6B501C51AB}"/>
              </a:ext>
            </a:extLst>
          </p:cNvPr>
          <p:cNvSpPr txBox="1"/>
          <p:nvPr/>
        </p:nvSpPr>
        <p:spPr>
          <a:xfrm>
            <a:off x="317500" y="4864100"/>
            <a:ext cx="1117600" cy="646331"/>
          </a:xfrm>
          <a:prstGeom prst="rect">
            <a:avLst/>
          </a:prstGeom>
          <a:noFill/>
        </p:spPr>
        <p:txBody>
          <a:bodyPr wrap="square" rtlCol="0">
            <a:spAutoFit/>
          </a:bodyPr>
          <a:lstStyle/>
          <a:p>
            <a:r>
              <a:rPr lang="en-US" dirty="0">
                <a:solidFill>
                  <a:srgbClr val="FF0000"/>
                </a:solidFill>
                <a:latin typeface="Amasis MT Pro Medium" panose="02040604050005020304" pitchFamily="18" charset="0"/>
              </a:rPr>
              <a:t>Random Machine</a:t>
            </a:r>
            <a:endParaRPr lang="en-GB" dirty="0">
              <a:solidFill>
                <a:srgbClr val="FF0000"/>
              </a:solidFill>
              <a:latin typeface="Amasis MT Pro Medium" panose="02040604050005020304" pitchFamily="18" charset="0"/>
            </a:endParaRPr>
          </a:p>
        </p:txBody>
      </p:sp>
      <p:sp>
        <p:nvSpPr>
          <p:cNvPr id="11" name="TextBox 10">
            <a:extLst>
              <a:ext uri="{FF2B5EF4-FFF2-40B4-BE49-F238E27FC236}">
                <a16:creationId xmlns:a16="http://schemas.microsoft.com/office/drawing/2014/main" id="{31F9D565-29FB-20F5-5E46-49BA471BE89B}"/>
              </a:ext>
            </a:extLst>
          </p:cNvPr>
          <p:cNvSpPr txBox="1"/>
          <p:nvPr/>
        </p:nvSpPr>
        <p:spPr>
          <a:xfrm>
            <a:off x="4876800" y="3680164"/>
            <a:ext cx="1682331" cy="923330"/>
          </a:xfrm>
          <a:prstGeom prst="rect">
            <a:avLst/>
          </a:prstGeom>
          <a:noFill/>
        </p:spPr>
        <p:txBody>
          <a:bodyPr wrap="square" rtlCol="0">
            <a:spAutoFit/>
          </a:bodyPr>
          <a:lstStyle/>
          <a:p>
            <a:r>
              <a:rPr lang="en-US" dirty="0">
                <a:solidFill>
                  <a:srgbClr val="FF0000"/>
                </a:solidFill>
                <a:latin typeface="Amasis MT Pro Medium" panose="02040604050005020304" pitchFamily="18" charset="0"/>
              </a:rPr>
              <a:t>Cloud movement and drawing</a:t>
            </a:r>
            <a:endParaRPr lang="en-GB" dirty="0">
              <a:solidFill>
                <a:srgbClr val="FF0000"/>
              </a:solidFill>
              <a:latin typeface="Amasis MT Pro Medium" panose="02040604050005020304" pitchFamily="18" charset="0"/>
            </a:endParaRPr>
          </a:p>
        </p:txBody>
      </p:sp>
      <p:sp>
        <p:nvSpPr>
          <p:cNvPr id="12" name="TextBox 11">
            <a:extLst>
              <a:ext uri="{FF2B5EF4-FFF2-40B4-BE49-F238E27FC236}">
                <a16:creationId xmlns:a16="http://schemas.microsoft.com/office/drawing/2014/main" id="{49575C0A-0C97-E3DA-5FB2-7975C64DD2BA}"/>
              </a:ext>
            </a:extLst>
          </p:cNvPr>
          <p:cNvSpPr txBox="1"/>
          <p:nvPr/>
        </p:nvSpPr>
        <p:spPr>
          <a:xfrm>
            <a:off x="4774782" y="4864100"/>
            <a:ext cx="1682331" cy="923330"/>
          </a:xfrm>
          <a:prstGeom prst="rect">
            <a:avLst/>
          </a:prstGeom>
          <a:noFill/>
        </p:spPr>
        <p:txBody>
          <a:bodyPr wrap="square" rtlCol="0">
            <a:spAutoFit/>
          </a:bodyPr>
          <a:lstStyle/>
          <a:p>
            <a:r>
              <a:rPr lang="en-US" dirty="0">
                <a:solidFill>
                  <a:srgbClr val="FF0000"/>
                </a:solidFill>
                <a:latin typeface="Amasis MT Pro Medium" panose="02040604050005020304" pitchFamily="18" charset="0"/>
              </a:rPr>
              <a:t>Owl movement and drawing</a:t>
            </a:r>
            <a:endParaRPr lang="en-GB" dirty="0">
              <a:solidFill>
                <a:srgbClr val="FF0000"/>
              </a:solidFill>
              <a:latin typeface="Amasis MT Pro Medium" panose="02040604050005020304" pitchFamily="18" charset="0"/>
            </a:endParaRPr>
          </a:p>
        </p:txBody>
      </p:sp>
      <p:sp>
        <p:nvSpPr>
          <p:cNvPr id="13" name="TextBox 12">
            <a:extLst>
              <a:ext uri="{FF2B5EF4-FFF2-40B4-BE49-F238E27FC236}">
                <a16:creationId xmlns:a16="http://schemas.microsoft.com/office/drawing/2014/main" id="{988DDF0F-CB88-992D-C9D0-4F94963E7638}"/>
              </a:ext>
            </a:extLst>
          </p:cNvPr>
          <p:cNvSpPr txBox="1"/>
          <p:nvPr/>
        </p:nvSpPr>
        <p:spPr>
          <a:xfrm>
            <a:off x="882650" y="2343150"/>
            <a:ext cx="2457450" cy="369332"/>
          </a:xfrm>
          <a:prstGeom prst="rect">
            <a:avLst/>
          </a:prstGeom>
          <a:noFill/>
        </p:spPr>
        <p:txBody>
          <a:bodyPr wrap="square" rtlCol="0">
            <a:spAutoFit/>
          </a:bodyPr>
          <a:lstStyle/>
          <a:p>
            <a:r>
              <a:rPr lang="en-US" dirty="0">
                <a:solidFill>
                  <a:srgbClr val="FF0000"/>
                </a:solidFill>
              </a:rPr>
              <a:t>Audio SM and Decoder</a:t>
            </a:r>
            <a:endParaRPr lang="en-GB" dirty="0">
              <a:solidFill>
                <a:srgbClr val="FF0000"/>
              </a:solidFill>
            </a:endParaRPr>
          </a:p>
        </p:txBody>
      </p:sp>
      <p:cxnSp>
        <p:nvCxnSpPr>
          <p:cNvPr id="15" name="Connector: Curved 14">
            <a:extLst>
              <a:ext uri="{FF2B5EF4-FFF2-40B4-BE49-F238E27FC236}">
                <a16:creationId xmlns:a16="http://schemas.microsoft.com/office/drawing/2014/main" id="{DA344E77-E157-D59A-E7AB-C14535077A56}"/>
              </a:ext>
            </a:extLst>
          </p:cNvPr>
          <p:cNvCxnSpPr>
            <a:cxnSpLocks/>
            <a:endCxn id="16" idx="2"/>
          </p:cNvCxnSpPr>
          <p:nvPr/>
        </p:nvCxnSpPr>
        <p:spPr>
          <a:xfrm rot="16200000" flipH="1">
            <a:off x="7082449" y="4024533"/>
            <a:ext cx="1883974" cy="1164014"/>
          </a:xfrm>
          <a:prstGeom prst="curvedConnector3">
            <a:avLst>
              <a:gd name="adj1" fmla="val 112134"/>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442470E6-007E-3F0D-CF01-39E402866529}"/>
              </a:ext>
            </a:extLst>
          </p:cNvPr>
          <p:cNvSpPr txBox="1"/>
          <p:nvPr/>
        </p:nvSpPr>
        <p:spPr>
          <a:xfrm>
            <a:off x="7715480" y="4625197"/>
            <a:ext cx="1781925" cy="923330"/>
          </a:xfrm>
          <a:prstGeom prst="rect">
            <a:avLst/>
          </a:prstGeom>
          <a:noFill/>
        </p:spPr>
        <p:txBody>
          <a:bodyPr wrap="square" rtlCol="0">
            <a:spAutoFit/>
          </a:bodyPr>
          <a:lstStyle/>
          <a:p>
            <a:r>
              <a:rPr lang="he-IL" dirty="0">
                <a:solidFill>
                  <a:srgbClr val="FF0000"/>
                </a:solidFill>
                <a:latin typeface="Amasis MT Pro Medium" panose="02040604050005020304" pitchFamily="18" charset="0"/>
                <a:cs typeface="+mj-cs"/>
              </a:rPr>
              <a:t>בלוק שאחראי על הגדרת ושרטוט נקודות החיים</a:t>
            </a:r>
            <a:endParaRPr lang="en-GB" dirty="0">
              <a:solidFill>
                <a:srgbClr val="FF0000"/>
              </a:solidFill>
              <a:latin typeface="Amasis MT Pro Medium" panose="02040604050005020304" pitchFamily="18" charset="0"/>
              <a:cs typeface="+mj-cs"/>
            </a:endParaRPr>
          </a:p>
        </p:txBody>
      </p:sp>
      <p:sp>
        <p:nvSpPr>
          <p:cNvPr id="21" name="TextBox 20">
            <a:extLst>
              <a:ext uri="{FF2B5EF4-FFF2-40B4-BE49-F238E27FC236}">
                <a16:creationId xmlns:a16="http://schemas.microsoft.com/office/drawing/2014/main" id="{CE04570B-BF66-9D07-3EAE-F80FF0E561E4}"/>
              </a:ext>
            </a:extLst>
          </p:cNvPr>
          <p:cNvSpPr txBox="1"/>
          <p:nvPr/>
        </p:nvSpPr>
        <p:spPr>
          <a:xfrm>
            <a:off x="10701017" y="1604486"/>
            <a:ext cx="1089352" cy="923330"/>
          </a:xfrm>
          <a:prstGeom prst="rect">
            <a:avLst/>
          </a:prstGeom>
          <a:noFill/>
        </p:spPr>
        <p:txBody>
          <a:bodyPr wrap="square" rtlCol="0">
            <a:spAutoFit/>
          </a:bodyPr>
          <a:lstStyle/>
          <a:p>
            <a:r>
              <a:rPr lang="he-IL" dirty="0">
                <a:solidFill>
                  <a:srgbClr val="FF0000"/>
                </a:solidFill>
                <a:cs typeface="+mj-cs"/>
              </a:rPr>
              <a:t>בלוק מונה הכסף והצגתו</a:t>
            </a:r>
            <a:endParaRPr lang="en-GB" dirty="0">
              <a:solidFill>
                <a:srgbClr val="FF0000"/>
              </a:solidFill>
              <a:cs typeface="+mj-cs"/>
            </a:endParaRPr>
          </a:p>
        </p:txBody>
      </p:sp>
    </p:spTree>
    <p:extLst>
      <p:ext uri="{BB962C8B-B14F-4D97-AF65-F5344CB8AC3E}">
        <p14:creationId xmlns:p14="http://schemas.microsoft.com/office/powerpoint/2010/main" val="1996932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5A788-61A7-29A5-E711-92881D57EA6A}"/>
              </a:ext>
            </a:extLst>
          </p:cNvPr>
          <p:cNvSpPr>
            <a:spLocks noGrp="1"/>
          </p:cNvSpPr>
          <p:nvPr>
            <p:ph type="title"/>
          </p:nvPr>
        </p:nvSpPr>
        <p:spPr/>
        <p:txBody>
          <a:bodyPr/>
          <a:lstStyle/>
          <a:p>
            <a:pPr algn="ctr"/>
            <a:r>
              <a:rPr lang="he-IL" dirty="0">
                <a:solidFill>
                  <a:schemeClr val="accent4"/>
                </a:solidFill>
              </a:rPr>
              <a:t>הרקע הדינמי</a:t>
            </a:r>
            <a:endParaRPr lang="en-GB" dirty="0">
              <a:solidFill>
                <a:schemeClr val="accent4"/>
              </a:solidFill>
            </a:endParaRPr>
          </a:p>
        </p:txBody>
      </p:sp>
      <p:pic>
        <p:nvPicPr>
          <p:cNvPr id="5" name="Picture 4">
            <a:extLst>
              <a:ext uri="{FF2B5EF4-FFF2-40B4-BE49-F238E27FC236}">
                <a16:creationId xmlns:a16="http://schemas.microsoft.com/office/drawing/2014/main" id="{1D54F32C-0DE2-27F7-732C-69D3488E3F7C}"/>
              </a:ext>
            </a:extLst>
          </p:cNvPr>
          <p:cNvPicPr>
            <a:picLocks noChangeAspect="1"/>
          </p:cNvPicPr>
          <p:nvPr/>
        </p:nvPicPr>
        <p:blipFill>
          <a:blip r:embed="rId2"/>
          <a:stretch>
            <a:fillRect/>
          </a:stretch>
        </p:blipFill>
        <p:spPr>
          <a:xfrm>
            <a:off x="561808" y="1403291"/>
            <a:ext cx="5661192" cy="1981141"/>
          </a:xfrm>
          <a:prstGeom prst="rect">
            <a:avLst/>
          </a:prstGeom>
        </p:spPr>
      </p:pic>
      <p:pic>
        <p:nvPicPr>
          <p:cNvPr id="7" name="Picture 6">
            <a:extLst>
              <a:ext uri="{FF2B5EF4-FFF2-40B4-BE49-F238E27FC236}">
                <a16:creationId xmlns:a16="http://schemas.microsoft.com/office/drawing/2014/main" id="{AA6CB156-B35C-885D-38DD-31C15EB782DF}"/>
              </a:ext>
            </a:extLst>
          </p:cNvPr>
          <p:cNvPicPr>
            <a:picLocks noChangeAspect="1"/>
          </p:cNvPicPr>
          <p:nvPr/>
        </p:nvPicPr>
        <p:blipFill rotWithShape="1">
          <a:blip r:embed="rId3"/>
          <a:srcRect t="2605" b="1"/>
          <a:stretch/>
        </p:blipFill>
        <p:spPr>
          <a:xfrm>
            <a:off x="2336676" y="3606800"/>
            <a:ext cx="7772647" cy="2232097"/>
          </a:xfrm>
          <a:prstGeom prst="rect">
            <a:avLst/>
          </a:prstGeom>
        </p:spPr>
      </p:pic>
    </p:spTree>
    <p:extLst>
      <p:ext uri="{BB962C8B-B14F-4D97-AF65-F5344CB8AC3E}">
        <p14:creationId xmlns:p14="http://schemas.microsoft.com/office/powerpoint/2010/main" val="294654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D79C167-DCCA-1EF6-AC5F-95CD239EAC61}"/>
              </a:ext>
            </a:extLst>
          </p:cNvPr>
          <p:cNvPicPr>
            <a:picLocks noChangeAspect="1"/>
          </p:cNvPicPr>
          <p:nvPr/>
        </p:nvPicPr>
        <p:blipFill rotWithShape="1">
          <a:blip r:embed="rId2"/>
          <a:srcRect t="952"/>
          <a:stretch/>
        </p:blipFill>
        <p:spPr>
          <a:xfrm>
            <a:off x="1257587" y="1460499"/>
            <a:ext cx="9010578" cy="4292601"/>
          </a:xfrm>
          <a:prstGeom prst="rect">
            <a:avLst/>
          </a:prstGeom>
        </p:spPr>
      </p:pic>
      <p:sp>
        <p:nvSpPr>
          <p:cNvPr id="6" name="TextBox 5">
            <a:extLst>
              <a:ext uri="{FF2B5EF4-FFF2-40B4-BE49-F238E27FC236}">
                <a16:creationId xmlns:a16="http://schemas.microsoft.com/office/drawing/2014/main" id="{7699D1B5-EEA5-5983-D578-F75E5D31FC36}"/>
              </a:ext>
            </a:extLst>
          </p:cNvPr>
          <p:cNvSpPr txBox="1"/>
          <p:nvPr/>
        </p:nvSpPr>
        <p:spPr>
          <a:xfrm>
            <a:off x="4845050" y="527050"/>
            <a:ext cx="4216400" cy="523220"/>
          </a:xfrm>
          <a:prstGeom prst="rect">
            <a:avLst/>
          </a:prstGeom>
          <a:noFill/>
        </p:spPr>
        <p:txBody>
          <a:bodyPr wrap="square" rtlCol="0">
            <a:spAutoFit/>
          </a:bodyPr>
          <a:lstStyle/>
          <a:p>
            <a:r>
              <a:rPr lang="en-US" sz="2800" dirty="0">
                <a:solidFill>
                  <a:schemeClr val="accent4"/>
                </a:solidFill>
              </a:rPr>
              <a:t>LOGIC DESIGN</a:t>
            </a:r>
            <a:endParaRPr lang="en-GB" sz="2800" dirty="0">
              <a:solidFill>
                <a:schemeClr val="accent4"/>
              </a:solidFill>
            </a:endParaRPr>
          </a:p>
        </p:txBody>
      </p:sp>
    </p:spTree>
    <p:extLst>
      <p:ext uri="{BB962C8B-B14F-4D97-AF65-F5344CB8AC3E}">
        <p14:creationId xmlns:p14="http://schemas.microsoft.com/office/powerpoint/2010/main" val="3236498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6EBE3-311D-C2BD-2E15-5950CBEB31E8}"/>
              </a:ext>
            </a:extLst>
          </p:cNvPr>
          <p:cNvSpPr>
            <a:spLocks noGrp="1"/>
          </p:cNvSpPr>
          <p:nvPr>
            <p:ph type="title"/>
          </p:nvPr>
        </p:nvSpPr>
        <p:spPr/>
        <p:txBody>
          <a:bodyPr/>
          <a:lstStyle/>
          <a:p>
            <a:pPr algn="ctr"/>
            <a:r>
              <a:rPr lang="he-IL" dirty="0"/>
              <a:t>אבל מה המיוחד במודל שלנו?</a:t>
            </a:r>
            <a:endParaRPr lang="en-GB" dirty="0"/>
          </a:p>
        </p:txBody>
      </p:sp>
      <p:sp>
        <p:nvSpPr>
          <p:cNvPr id="3" name="Content Placeholder 2">
            <a:extLst>
              <a:ext uri="{FF2B5EF4-FFF2-40B4-BE49-F238E27FC236}">
                <a16:creationId xmlns:a16="http://schemas.microsoft.com/office/drawing/2014/main" id="{F488C438-AD1C-C336-5A72-38C2FFAD9B2A}"/>
              </a:ext>
            </a:extLst>
          </p:cNvPr>
          <p:cNvSpPr>
            <a:spLocks noGrp="1"/>
          </p:cNvSpPr>
          <p:nvPr>
            <p:ph idx="1"/>
          </p:nvPr>
        </p:nvSpPr>
        <p:spPr/>
        <p:txBody>
          <a:bodyPr/>
          <a:lstStyle/>
          <a:p>
            <a:pPr marL="0" indent="0" algn="r" rtl="1">
              <a:buNone/>
            </a:pPr>
            <a:r>
              <a:rPr lang="he-IL" dirty="0">
                <a:cs typeface="+mj-cs"/>
              </a:rPr>
              <a:t>פשוט הרקע שלנו אינו </a:t>
            </a:r>
            <a:r>
              <a:rPr lang="he-IL" sz="3200" dirty="0">
                <a:cs typeface="+mj-cs"/>
              </a:rPr>
              <a:t>"גדול מהמסך </a:t>
            </a:r>
            <a:r>
              <a:rPr lang="he-IL" sz="3200" b="1" dirty="0">
                <a:cs typeface="+mj-cs"/>
              </a:rPr>
              <a:t>וקבוע</a:t>
            </a:r>
            <a:r>
              <a:rPr lang="he-IL" sz="3200" dirty="0">
                <a:cs typeface="+mj-cs"/>
              </a:rPr>
              <a:t>" </a:t>
            </a:r>
            <a:r>
              <a:rPr lang="he-IL" dirty="0">
                <a:cs typeface="+mj-cs"/>
              </a:rPr>
              <a:t>אלא הוא בגודל המסך </a:t>
            </a:r>
            <a:r>
              <a:rPr lang="he-IL" b="1" dirty="0">
                <a:solidFill>
                  <a:srgbClr val="FF0000"/>
                </a:solidFill>
                <a:cs typeface="+mj-cs"/>
              </a:rPr>
              <a:t>ורנדומלי לחלוטין ואינסופי לגמרי</a:t>
            </a:r>
            <a:r>
              <a:rPr lang="he-IL" dirty="0">
                <a:solidFill>
                  <a:srgbClr val="FF0000"/>
                </a:solidFill>
                <a:cs typeface="+mj-cs"/>
              </a:rPr>
              <a:t>!</a:t>
            </a:r>
          </a:p>
          <a:p>
            <a:pPr marL="0" indent="0" algn="r" rtl="1">
              <a:buNone/>
            </a:pPr>
            <a:r>
              <a:rPr lang="he-IL" dirty="0">
                <a:solidFill>
                  <a:schemeClr val="accent1">
                    <a:lumMod val="75000"/>
                  </a:schemeClr>
                </a:solidFill>
                <a:cs typeface="+mj-cs"/>
              </a:rPr>
              <a:t>איך? בעיקר יש לנו מטריצה של אובייקטים, הזזה ימינה שמאלה </a:t>
            </a:r>
            <a:r>
              <a:rPr lang="he-IL" b="1" dirty="0">
                <a:solidFill>
                  <a:schemeClr val="accent6"/>
                </a:solidFill>
                <a:cs typeface="+mj-cs"/>
              </a:rPr>
              <a:t>מוסיפה עמודה רנדומלית</a:t>
            </a:r>
            <a:r>
              <a:rPr lang="he-IL" dirty="0">
                <a:solidFill>
                  <a:schemeClr val="accent6"/>
                </a:solidFill>
                <a:cs typeface="+mj-cs"/>
              </a:rPr>
              <a:t> </a:t>
            </a:r>
            <a:r>
              <a:rPr lang="he-IL" dirty="0">
                <a:solidFill>
                  <a:schemeClr val="accent1">
                    <a:lumMod val="75000"/>
                  </a:schemeClr>
                </a:solidFill>
                <a:cs typeface="+mj-cs"/>
              </a:rPr>
              <a:t>של אובייקטים! </a:t>
            </a:r>
            <a:endParaRPr lang="en-GB" dirty="0">
              <a:solidFill>
                <a:schemeClr val="accent1">
                  <a:lumMod val="75000"/>
                </a:schemeClr>
              </a:solidFill>
              <a:cs typeface="+mj-cs"/>
            </a:endParaRPr>
          </a:p>
        </p:txBody>
      </p:sp>
      <p:graphicFrame>
        <p:nvGraphicFramePr>
          <p:cNvPr id="6" name="Table 5">
            <a:extLst>
              <a:ext uri="{FF2B5EF4-FFF2-40B4-BE49-F238E27FC236}">
                <a16:creationId xmlns:a16="http://schemas.microsoft.com/office/drawing/2014/main" id="{EF3CFC49-2B77-A826-9B6F-5FF792390B76}"/>
              </a:ext>
            </a:extLst>
          </p:cNvPr>
          <p:cNvGraphicFramePr>
            <a:graphicFrameLocks noGrp="1"/>
          </p:cNvGraphicFramePr>
          <p:nvPr>
            <p:extLst>
              <p:ext uri="{D42A27DB-BD31-4B8C-83A1-F6EECF244321}">
                <p14:modId xmlns:p14="http://schemas.microsoft.com/office/powerpoint/2010/main" val="106646260"/>
              </p:ext>
            </p:extLst>
          </p:nvPr>
        </p:nvGraphicFramePr>
        <p:xfrm>
          <a:off x="952500" y="3818466"/>
          <a:ext cx="2819400" cy="1478280"/>
        </p:xfrm>
        <a:graphic>
          <a:graphicData uri="http://schemas.openxmlformats.org/drawingml/2006/table">
            <a:tbl>
              <a:tblPr firstRow="1" bandRow="1">
                <a:tableStyleId>{2D5ABB26-0587-4C30-8999-92F81FD0307C}</a:tableStyleId>
              </a:tblPr>
              <a:tblGrid>
                <a:gridCol w="704850">
                  <a:extLst>
                    <a:ext uri="{9D8B030D-6E8A-4147-A177-3AD203B41FA5}">
                      <a16:colId xmlns:a16="http://schemas.microsoft.com/office/drawing/2014/main" val="3906823503"/>
                    </a:ext>
                  </a:extLst>
                </a:gridCol>
                <a:gridCol w="704850">
                  <a:extLst>
                    <a:ext uri="{9D8B030D-6E8A-4147-A177-3AD203B41FA5}">
                      <a16:colId xmlns:a16="http://schemas.microsoft.com/office/drawing/2014/main" val="45665322"/>
                    </a:ext>
                  </a:extLst>
                </a:gridCol>
                <a:gridCol w="704850">
                  <a:extLst>
                    <a:ext uri="{9D8B030D-6E8A-4147-A177-3AD203B41FA5}">
                      <a16:colId xmlns:a16="http://schemas.microsoft.com/office/drawing/2014/main" val="3253594142"/>
                    </a:ext>
                  </a:extLst>
                </a:gridCol>
                <a:gridCol w="704850">
                  <a:extLst>
                    <a:ext uri="{9D8B030D-6E8A-4147-A177-3AD203B41FA5}">
                      <a16:colId xmlns:a16="http://schemas.microsoft.com/office/drawing/2014/main" val="2871545977"/>
                    </a:ext>
                  </a:extLst>
                </a:gridCol>
              </a:tblGrid>
              <a:tr h="0">
                <a:tc>
                  <a:txBody>
                    <a:bodyPr/>
                    <a:lstStyle/>
                    <a:p>
                      <a:r>
                        <a:rPr lang="en-US" dirty="0"/>
                        <a:t>0</a:t>
                      </a:r>
                      <a:endParaRPr lang="en-GB" dirty="0"/>
                    </a:p>
                  </a:txBody>
                  <a:tcPr/>
                </a:tc>
                <a:tc>
                  <a:txBody>
                    <a:bodyPr/>
                    <a:lstStyle/>
                    <a:p>
                      <a:r>
                        <a:rPr lang="en-US" dirty="0"/>
                        <a:t>1</a:t>
                      </a:r>
                      <a:endParaRPr lang="en-GB" dirty="0"/>
                    </a:p>
                  </a:txBody>
                  <a:tcPr/>
                </a:tc>
                <a:tc>
                  <a:txBody>
                    <a:bodyPr/>
                    <a:lstStyle/>
                    <a:p>
                      <a:r>
                        <a:rPr lang="en-US" dirty="0"/>
                        <a:t>1</a:t>
                      </a:r>
                      <a:endParaRPr lang="en-GB" dirty="0"/>
                    </a:p>
                  </a:txBody>
                  <a:tcPr/>
                </a:tc>
                <a:tc>
                  <a:txBody>
                    <a:bodyPr/>
                    <a:lstStyle/>
                    <a:p>
                      <a:r>
                        <a:rPr lang="en-US" dirty="0"/>
                        <a:t>0</a:t>
                      </a:r>
                      <a:endParaRPr lang="en-GB" dirty="0"/>
                    </a:p>
                  </a:txBody>
                  <a:tcPr/>
                </a:tc>
                <a:extLst>
                  <a:ext uri="{0D108BD9-81ED-4DB2-BD59-A6C34878D82A}">
                    <a16:rowId xmlns:a16="http://schemas.microsoft.com/office/drawing/2014/main" val="4245764379"/>
                  </a:ext>
                </a:extLst>
              </a:tr>
              <a:tr h="370840">
                <a:tc>
                  <a:txBody>
                    <a:bodyPr/>
                    <a:lstStyle/>
                    <a:p>
                      <a:r>
                        <a:rPr lang="en-US" dirty="0"/>
                        <a:t>0</a:t>
                      </a:r>
                      <a:endParaRPr lang="en-GB" dirty="0"/>
                    </a:p>
                  </a:txBody>
                  <a:tcPr/>
                </a:tc>
                <a:tc>
                  <a:txBody>
                    <a:bodyPr/>
                    <a:lstStyle/>
                    <a:p>
                      <a:r>
                        <a:rPr lang="en-US" dirty="0"/>
                        <a:t>2</a:t>
                      </a:r>
                      <a:endParaRPr lang="en-GB" dirty="0"/>
                    </a:p>
                  </a:txBody>
                  <a:tcPr/>
                </a:tc>
                <a:tc>
                  <a:txBody>
                    <a:bodyPr/>
                    <a:lstStyle/>
                    <a:p>
                      <a:r>
                        <a:rPr lang="en-US" dirty="0"/>
                        <a:t>2</a:t>
                      </a:r>
                      <a:endParaRPr lang="en-GB" dirty="0"/>
                    </a:p>
                  </a:txBody>
                  <a:tcPr/>
                </a:tc>
                <a:tc>
                  <a:txBody>
                    <a:bodyPr/>
                    <a:lstStyle/>
                    <a:p>
                      <a:r>
                        <a:rPr lang="en-US" dirty="0"/>
                        <a:t>2</a:t>
                      </a:r>
                      <a:endParaRPr lang="en-GB" dirty="0"/>
                    </a:p>
                  </a:txBody>
                  <a:tcPr/>
                </a:tc>
                <a:extLst>
                  <a:ext uri="{0D108BD9-81ED-4DB2-BD59-A6C34878D82A}">
                    <a16:rowId xmlns:a16="http://schemas.microsoft.com/office/drawing/2014/main" val="727791206"/>
                  </a:ext>
                </a:extLst>
              </a:tr>
              <a:tr h="370840">
                <a:tc>
                  <a:txBody>
                    <a:bodyPr/>
                    <a:lstStyle/>
                    <a:p>
                      <a:r>
                        <a:rPr lang="en-US" dirty="0"/>
                        <a:t>0</a:t>
                      </a:r>
                      <a:endParaRPr lang="en-GB" dirty="0"/>
                    </a:p>
                  </a:txBody>
                  <a:tcPr/>
                </a:tc>
                <a:tc>
                  <a:txBody>
                    <a:bodyPr/>
                    <a:lstStyle/>
                    <a:p>
                      <a:r>
                        <a:rPr lang="en-US" dirty="0"/>
                        <a:t>2</a:t>
                      </a:r>
                      <a:endParaRPr lang="en-GB" dirty="0"/>
                    </a:p>
                  </a:txBody>
                  <a:tcPr/>
                </a:tc>
                <a:tc>
                  <a:txBody>
                    <a:bodyPr/>
                    <a:lstStyle/>
                    <a:p>
                      <a:r>
                        <a:rPr lang="en-US" dirty="0"/>
                        <a:t>1</a:t>
                      </a:r>
                      <a:endParaRPr lang="en-GB" dirty="0"/>
                    </a:p>
                  </a:txBody>
                  <a:tcPr/>
                </a:tc>
                <a:tc>
                  <a:txBody>
                    <a:bodyPr/>
                    <a:lstStyle/>
                    <a:p>
                      <a:r>
                        <a:rPr lang="en-US" dirty="0"/>
                        <a:t>2</a:t>
                      </a:r>
                      <a:endParaRPr lang="en-GB" dirty="0"/>
                    </a:p>
                  </a:txBody>
                  <a:tcPr/>
                </a:tc>
                <a:extLst>
                  <a:ext uri="{0D108BD9-81ED-4DB2-BD59-A6C34878D82A}">
                    <a16:rowId xmlns:a16="http://schemas.microsoft.com/office/drawing/2014/main" val="2764566735"/>
                  </a:ext>
                </a:extLst>
              </a:tr>
              <a:tr h="370840">
                <a:tc>
                  <a:txBody>
                    <a:bodyPr/>
                    <a:lstStyle/>
                    <a:p>
                      <a:r>
                        <a:rPr lang="en-US" dirty="0"/>
                        <a:t>2</a:t>
                      </a:r>
                      <a:endParaRPr lang="en-GB" dirty="0"/>
                    </a:p>
                  </a:txBody>
                  <a:tcPr/>
                </a:tc>
                <a:tc>
                  <a:txBody>
                    <a:bodyPr/>
                    <a:lstStyle/>
                    <a:p>
                      <a:r>
                        <a:rPr lang="en-US" dirty="0"/>
                        <a:t>1</a:t>
                      </a:r>
                      <a:endParaRPr lang="en-GB" dirty="0"/>
                    </a:p>
                  </a:txBody>
                  <a:tcPr/>
                </a:tc>
                <a:tc>
                  <a:txBody>
                    <a:bodyPr/>
                    <a:lstStyle/>
                    <a:p>
                      <a:r>
                        <a:rPr lang="en-US" dirty="0"/>
                        <a:t>0</a:t>
                      </a:r>
                      <a:endParaRPr lang="en-GB" dirty="0"/>
                    </a:p>
                  </a:txBody>
                  <a:tcPr/>
                </a:tc>
                <a:tc>
                  <a:txBody>
                    <a:bodyPr/>
                    <a:lstStyle/>
                    <a:p>
                      <a:r>
                        <a:rPr lang="en-US" dirty="0"/>
                        <a:t>0</a:t>
                      </a:r>
                      <a:endParaRPr lang="en-GB" dirty="0"/>
                    </a:p>
                  </a:txBody>
                  <a:tcPr/>
                </a:tc>
                <a:extLst>
                  <a:ext uri="{0D108BD9-81ED-4DB2-BD59-A6C34878D82A}">
                    <a16:rowId xmlns:a16="http://schemas.microsoft.com/office/drawing/2014/main" val="3317233408"/>
                  </a:ext>
                </a:extLst>
              </a:tr>
            </a:tbl>
          </a:graphicData>
        </a:graphic>
      </p:graphicFrame>
      <p:cxnSp>
        <p:nvCxnSpPr>
          <p:cNvPr id="8" name="Straight Arrow Connector 7">
            <a:extLst>
              <a:ext uri="{FF2B5EF4-FFF2-40B4-BE49-F238E27FC236}">
                <a16:creationId xmlns:a16="http://schemas.microsoft.com/office/drawing/2014/main" id="{2A0B31AA-627D-48AF-C0C9-D2F160C21DB6}"/>
              </a:ext>
            </a:extLst>
          </p:cNvPr>
          <p:cNvCxnSpPr/>
          <p:nvPr/>
        </p:nvCxnSpPr>
        <p:spPr>
          <a:xfrm>
            <a:off x="3727450" y="4635500"/>
            <a:ext cx="148590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aphicFrame>
        <p:nvGraphicFramePr>
          <p:cNvPr id="9" name="Table 8">
            <a:extLst>
              <a:ext uri="{FF2B5EF4-FFF2-40B4-BE49-F238E27FC236}">
                <a16:creationId xmlns:a16="http://schemas.microsoft.com/office/drawing/2014/main" id="{34E48352-D472-E21A-F5C2-0A7FA53EB7C9}"/>
              </a:ext>
            </a:extLst>
          </p:cNvPr>
          <p:cNvGraphicFramePr>
            <a:graphicFrameLocks noGrp="1"/>
          </p:cNvGraphicFramePr>
          <p:nvPr>
            <p:extLst>
              <p:ext uri="{D42A27DB-BD31-4B8C-83A1-F6EECF244321}">
                <p14:modId xmlns:p14="http://schemas.microsoft.com/office/powerpoint/2010/main" val="3690034732"/>
              </p:ext>
            </p:extLst>
          </p:nvPr>
        </p:nvGraphicFramePr>
        <p:xfrm>
          <a:off x="5715002" y="3818466"/>
          <a:ext cx="2862790" cy="1483360"/>
        </p:xfrm>
        <a:graphic>
          <a:graphicData uri="http://schemas.openxmlformats.org/drawingml/2006/table">
            <a:tbl>
              <a:tblPr firstRow="1" bandRow="1">
                <a:tableStyleId>{2D5ABB26-0587-4C30-8999-92F81FD0307C}</a:tableStyleId>
              </a:tblPr>
              <a:tblGrid>
                <a:gridCol w="572558">
                  <a:extLst>
                    <a:ext uri="{9D8B030D-6E8A-4147-A177-3AD203B41FA5}">
                      <a16:colId xmlns:a16="http://schemas.microsoft.com/office/drawing/2014/main" val="3183846477"/>
                    </a:ext>
                  </a:extLst>
                </a:gridCol>
                <a:gridCol w="572558">
                  <a:extLst>
                    <a:ext uri="{9D8B030D-6E8A-4147-A177-3AD203B41FA5}">
                      <a16:colId xmlns:a16="http://schemas.microsoft.com/office/drawing/2014/main" val="1899074356"/>
                    </a:ext>
                  </a:extLst>
                </a:gridCol>
                <a:gridCol w="572558">
                  <a:extLst>
                    <a:ext uri="{9D8B030D-6E8A-4147-A177-3AD203B41FA5}">
                      <a16:colId xmlns:a16="http://schemas.microsoft.com/office/drawing/2014/main" val="4100066399"/>
                    </a:ext>
                  </a:extLst>
                </a:gridCol>
                <a:gridCol w="572558">
                  <a:extLst>
                    <a:ext uri="{9D8B030D-6E8A-4147-A177-3AD203B41FA5}">
                      <a16:colId xmlns:a16="http://schemas.microsoft.com/office/drawing/2014/main" val="1325781820"/>
                    </a:ext>
                  </a:extLst>
                </a:gridCol>
                <a:gridCol w="572558">
                  <a:extLst>
                    <a:ext uri="{9D8B030D-6E8A-4147-A177-3AD203B41FA5}">
                      <a16:colId xmlns:a16="http://schemas.microsoft.com/office/drawing/2014/main" val="2456388472"/>
                    </a:ext>
                  </a:extLst>
                </a:gridCol>
              </a:tblGrid>
              <a:tr h="370840">
                <a:tc>
                  <a:txBody>
                    <a:bodyPr/>
                    <a:lstStyle/>
                    <a:p>
                      <a:r>
                        <a:rPr lang="en-US" dirty="0"/>
                        <a:t>0</a:t>
                      </a:r>
                      <a:endParaRPr lang="en-GB" dirty="0"/>
                    </a:p>
                  </a:txBody>
                  <a:tcPr>
                    <a:solidFill>
                      <a:schemeClr val="bg1">
                        <a:lumMod val="75000"/>
                      </a:schemeClr>
                    </a:solidFill>
                  </a:tcPr>
                </a:tc>
                <a:tc>
                  <a:txBody>
                    <a:bodyPr/>
                    <a:lstStyle/>
                    <a:p>
                      <a:r>
                        <a:rPr lang="en-US" dirty="0"/>
                        <a:t>1</a:t>
                      </a:r>
                      <a:endParaRPr lang="en-GB" dirty="0"/>
                    </a:p>
                  </a:txBody>
                  <a:tcPr/>
                </a:tc>
                <a:tc>
                  <a:txBody>
                    <a:bodyPr/>
                    <a:lstStyle/>
                    <a:p>
                      <a:r>
                        <a:rPr lang="en-US" dirty="0"/>
                        <a:t>1</a:t>
                      </a:r>
                      <a:endParaRPr lang="en-GB" dirty="0"/>
                    </a:p>
                  </a:txBody>
                  <a:tcPr/>
                </a:tc>
                <a:tc>
                  <a:txBody>
                    <a:bodyPr/>
                    <a:lstStyle/>
                    <a:p>
                      <a:r>
                        <a:rPr lang="en-US" dirty="0"/>
                        <a:t>0</a:t>
                      </a:r>
                      <a:endParaRPr lang="en-GB" dirty="0"/>
                    </a:p>
                  </a:txBody>
                  <a:tcPr/>
                </a:tc>
                <a:tc>
                  <a:txBody>
                    <a:bodyPr/>
                    <a:lstStyle/>
                    <a:p>
                      <a:r>
                        <a:rPr lang="en-US" dirty="0"/>
                        <a:t>X</a:t>
                      </a:r>
                      <a:endParaRPr lang="en-GB" dirty="0"/>
                    </a:p>
                  </a:txBody>
                  <a:tcPr/>
                </a:tc>
                <a:extLst>
                  <a:ext uri="{0D108BD9-81ED-4DB2-BD59-A6C34878D82A}">
                    <a16:rowId xmlns:a16="http://schemas.microsoft.com/office/drawing/2014/main" val="3999901346"/>
                  </a:ext>
                </a:extLst>
              </a:tr>
              <a:tr h="370840">
                <a:tc>
                  <a:txBody>
                    <a:bodyPr/>
                    <a:lstStyle/>
                    <a:p>
                      <a:r>
                        <a:rPr lang="en-US" dirty="0"/>
                        <a:t>0</a:t>
                      </a:r>
                      <a:endParaRPr lang="en-GB" dirty="0"/>
                    </a:p>
                  </a:txBody>
                  <a:tcPr>
                    <a:solidFill>
                      <a:schemeClr val="bg1">
                        <a:lumMod val="75000"/>
                      </a:schemeClr>
                    </a:solidFill>
                  </a:tcPr>
                </a:tc>
                <a:tc>
                  <a:txBody>
                    <a:bodyPr/>
                    <a:lstStyle/>
                    <a:p>
                      <a:r>
                        <a:rPr lang="en-US" dirty="0"/>
                        <a:t>2</a:t>
                      </a:r>
                      <a:endParaRPr lang="en-GB" dirty="0"/>
                    </a:p>
                  </a:txBody>
                  <a:tcPr/>
                </a:tc>
                <a:tc>
                  <a:txBody>
                    <a:bodyPr/>
                    <a:lstStyle/>
                    <a:p>
                      <a:r>
                        <a:rPr lang="en-US" dirty="0"/>
                        <a:t>2</a:t>
                      </a:r>
                      <a:endParaRPr lang="en-GB" dirty="0"/>
                    </a:p>
                  </a:txBody>
                  <a:tcPr/>
                </a:tc>
                <a:tc>
                  <a:txBody>
                    <a:bodyPr/>
                    <a:lstStyle/>
                    <a:p>
                      <a:r>
                        <a:rPr lang="en-US" dirty="0"/>
                        <a:t>2</a:t>
                      </a:r>
                      <a:endParaRPr lang="en-GB" dirty="0"/>
                    </a:p>
                  </a:txBody>
                  <a:tcPr/>
                </a:tc>
                <a:tc>
                  <a:txBody>
                    <a:bodyPr/>
                    <a:lstStyle/>
                    <a:p>
                      <a:r>
                        <a:rPr lang="en-US" dirty="0"/>
                        <a:t>X</a:t>
                      </a:r>
                      <a:endParaRPr lang="en-GB" dirty="0"/>
                    </a:p>
                  </a:txBody>
                  <a:tcPr/>
                </a:tc>
                <a:extLst>
                  <a:ext uri="{0D108BD9-81ED-4DB2-BD59-A6C34878D82A}">
                    <a16:rowId xmlns:a16="http://schemas.microsoft.com/office/drawing/2014/main" val="2385285600"/>
                  </a:ext>
                </a:extLst>
              </a:tr>
              <a:tr h="370840">
                <a:tc>
                  <a:txBody>
                    <a:bodyPr/>
                    <a:lstStyle/>
                    <a:p>
                      <a:r>
                        <a:rPr lang="en-US" dirty="0"/>
                        <a:t>0</a:t>
                      </a:r>
                      <a:endParaRPr lang="en-GB" dirty="0"/>
                    </a:p>
                  </a:txBody>
                  <a:tcPr>
                    <a:solidFill>
                      <a:schemeClr val="bg1">
                        <a:lumMod val="75000"/>
                      </a:schemeClr>
                    </a:solidFill>
                  </a:tcPr>
                </a:tc>
                <a:tc>
                  <a:txBody>
                    <a:bodyPr/>
                    <a:lstStyle/>
                    <a:p>
                      <a:r>
                        <a:rPr lang="en-US" dirty="0"/>
                        <a:t>2</a:t>
                      </a:r>
                      <a:endParaRPr lang="en-GB" dirty="0"/>
                    </a:p>
                  </a:txBody>
                  <a:tcPr/>
                </a:tc>
                <a:tc>
                  <a:txBody>
                    <a:bodyPr/>
                    <a:lstStyle/>
                    <a:p>
                      <a:r>
                        <a:rPr lang="en-US" dirty="0"/>
                        <a:t>1</a:t>
                      </a:r>
                      <a:endParaRPr lang="en-GB" dirty="0"/>
                    </a:p>
                  </a:txBody>
                  <a:tcPr/>
                </a:tc>
                <a:tc>
                  <a:txBody>
                    <a:bodyPr/>
                    <a:lstStyle/>
                    <a:p>
                      <a:r>
                        <a:rPr lang="en-US" dirty="0"/>
                        <a:t>2</a:t>
                      </a:r>
                      <a:endParaRPr lang="en-GB" dirty="0"/>
                    </a:p>
                  </a:txBody>
                  <a:tcPr/>
                </a:tc>
                <a:tc>
                  <a:txBody>
                    <a:bodyPr/>
                    <a:lstStyle/>
                    <a:p>
                      <a:r>
                        <a:rPr lang="en-US" dirty="0"/>
                        <a:t>X</a:t>
                      </a:r>
                      <a:endParaRPr lang="en-GB" dirty="0"/>
                    </a:p>
                  </a:txBody>
                  <a:tcPr/>
                </a:tc>
                <a:extLst>
                  <a:ext uri="{0D108BD9-81ED-4DB2-BD59-A6C34878D82A}">
                    <a16:rowId xmlns:a16="http://schemas.microsoft.com/office/drawing/2014/main" val="2437159081"/>
                  </a:ext>
                </a:extLst>
              </a:tr>
              <a:tr h="370840">
                <a:tc>
                  <a:txBody>
                    <a:bodyPr/>
                    <a:lstStyle/>
                    <a:p>
                      <a:r>
                        <a:rPr lang="en-US" dirty="0"/>
                        <a:t>2</a:t>
                      </a:r>
                      <a:endParaRPr lang="en-GB" dirty="0"/>
                    </a:p>
                  </a:txBody>
                  <a:tcPr>
                    <a:solidFill>
                      <a:schemeClr val="bg1">
                        <a:lumMod val="75000"/>
                      </a:schemeClr>
                    </a:solidFill>
                  </a:tcPr>
                </a:tc>
                <a:tc>
                  <a:txBody>
                    <a:bodyPr/>
                    <a:lstStyle/>
                    <a:p>
                      <a:r>
                        <a:rPr lang="en-US" dirty="0"/>
                        <a:t>1</a:t>
                      </a:r>
                      <a:endParaRPr lang="en-GB" dirty="0"/>
                    </a:p>
                  </a:txBody>
                  <a:tcPr/>
                </a:tc>
                <a:tc>
                  <a:txBody>
                    <a:bodyPr/>
                    <a:lstStyle/>
                    <a:p>
                      <a:r>
                        <a:rPr lang="en-US" dirty="0"/>
                        <a:t>0</a:t>
                      </a:r>
                      <a:endParaRPr lang="en-GB" dirty="0"/>
                    </a:p>
                  </a:txBody>
                  <a:tcPr/>
                </a:tc>
                <a:tc>
                  <a:txBody>
                    <a:bodyPr/>
                    <a:lstStyle/>
                    <a:p>
                      <a:r>
                        <a:rPr lang="en-US" dirty="0"/>
                        <a:t>0</a:t>
                      </a:r>
                      <a:endParaRPr lang="en-GB" dirty="0"/>
                    </a:p>
                  </a:txBody>
                  <a:tcPr/>
                </a:tc>
                <a:tc>
                  <a:txBody>
                    <a:bodyPr/>
                    <a:lstStyle/>
                    <a:p>
                      <a:r>
                        <a:rPr lang="en-US" dirty="0"/>
                        <a:t>X </a:t>
                      </a:r>
                      <a:endParaRPr lang="en-GB" dirty="0"/>
                    </a:p>
                  </a:txBody>
                  <a:tcPr/>
                </a:tc>
                <a:extLst>
                  <a:ext uri="{0D108BD9-81ED-4DB2-BD59-A6C34878D82A}">
                    <a16:rowId xmlns:a16="http://schemas.microsoft.com/office/drawing/2014/main" val="1295832646"/>
                  </a:ext>
                </a:extLst>
              </a:tr>
            </a:tbl>
          </a:graphicData>
        </a:graphic>
      </p:graphicFrame>
      <p:sp>
        <p:nvSpPr>
          <p:cNvPr id="10" name="TextBox 9">
            <a:extLst>
              <a:ext uri="{FF2B5EF4-FFF2-40B4-BE49-F238E27FC236}">
                <a16:creationId xmlns:a16="http://schemas.microsoft.com/office/drawing/2014/main" id="{0F568A77-5CBA-B1EC-76F2-23FCBF27E7D3}"/>
              </a:ext>
            </a:extLst>
          </p:cNvPr>
          <p:cNvSpPr txBox="1"/>
          <p:nvPr/>
        </p:nvSpPr>
        <p:spPr>
          <a:xfrm>
            <a:off x="3981450" y="4178300"/>
            <a:ext cx="1276350" cy="369332"/>
          </a:xfrm>
          <a:prstGeom prst="rect">
            <a:avLst/>
          </a:prstGeom>
          <a:noFill/>
        </p:spPr>
        <p:txBody>
          <a:bodyPr wrap="square" rtlCol="0">
            <a:spAutoFit/>
          </a:bodyPr>
          <a:lstStyle/>
          <a:p>
            <a:r>
              <a:rPr lang="he-IL" dirty="0"/>
              <a:t>הזזה ימינה</a:t>
            </a:r>
            <a:endParaRPr lang="en-GB" dirty="0"/>
          </a:p>
        </p:txBody>
      </p:sp>
      <p:graphicFrame>
        <p:nvGraphicFramePr>
          <p:cNvPr id="11" name="Table 10">
            <a:extLst>
              <a:ext uri="{FF2B5EF4-FFF2-40B4-BE49-F238E27FC236}">
                <a16:creationId xmlns:a16="http://schemas.microsoft.com/office/drawing/2014/main" id="{7334A8B6-C645-65CC-FFF4-5DAB2C9C892C}"/>
              </a:ext>
            </a:extLst>
          </p:cNvPr>
          <p:cNvGraphicFramePr>
            <a:graphicFrameLocks noGrp="1"/>
          </p:cNvGraphicFramePr>
          <p:nvPr>
            <p:extLst>
              <p:ext uri="{D42A27DB-BD31-4B8C-83A1-F6EECF244321}">
                <p14:modId xmlns:p14="http://schemas.microsoft.com/office/powerpoint/2010/main" val="1227394990"/>
              </p:ext>
            </p:extLst>
          </p:nvPr>
        </p:nvGraphicFramePr>
        <p:xfrm>
          <a:off x="9264650" y="4288366"/>
          <a:ext cx="431800" cy="1483360"/>
        </p:xfrm>
        <a:graphic>
          <a:graphicData uri="http://schemas.openxmlformats.org/drawingml/2006/table">
            <a:tbl>
              <a:tblPr firstRow="1" bandRow="1">
                <a:tableStyleId>{E269D01E-BC32-4049-B463-5C60D7B0CCD2}</a:tableStyleId>
              </a:tblPr>
              <a:tblGrid>
                <a:gridCol w="431800">
                  <a:extLst>
                    <a:ext uri="{9D8B030D-6E8A-4147-A177-3AD203B41FA5}">
                      <a16:colId xmlns:a16="http://schemas.microsoft.com/office/drawing/2014/main" val="434872851"/>
                    </a:ext>
                  </a:extLst>
                </a:gridCol>
              </a:tblGrid>
              <a:tr h="370840">
                <a:tc>
                  <a:txBody>
                    <a:bodyPr/>
                    <a:lstStyle/>
                    <a:p>
                      <a:r>
                        <a:rPr lang="he-IL" dirty="0"/>
                        <a:t>2</a:t>
                      </a:r>
                      <a:endParaRPr lang="en-GB" dirty="0"/>
                    </a:p>
                  </a:txBody>
                  <a:tcPr/>
                </a:tc>
                <a:extLst>
                  <a:ext uri="{0D108BD9-81ED-4DB2-BD59-A6C34878D82A}">
                    <a16:rowId xmlns:a16="http://schemas.microsoft.com/office/drawing/2014/main" val="2898791037"/>
                  </a:ext>
                </a:extLst>
              </a:tr>
              <a:tr h="370840">
                <a:tc>
                  <a:txBody>
                    <a:bodyPr/>
                    <a:lstStyle/>
                    <a:p>
                      <a:r>
                        <a:rPr lang="he-IL" dirty="0"/>
                        <a:t>1</a:t>
                      </a:r>
                      <a:endParaRPr lang="en-GB" dirty="0"/>
                    </a:p>
                  </a:txBody>
                  <a:tcPr/>
                </a:tc>
                <a:extLst>
                  <a:ext uri="{0D108BD9-81ED-4DB2-BD59-A6C34878D82A}">
                    <a16:rowId xmlns:a16="http://schemas.microsoft.com/office/drawing/2014/main" val="230804920"/>
                  </a:ext>
                </a:extLst>
              </a:tr>
              <a:tr h="370840">
                <a:tc>
                  <a:txBody>
                    <a:bodyPr/>
                    <a:lstStyle/>
                    <a:p>
                      <a:r>
                        <a:rPr lang="he-IL" dirty="0"/>
                        <a:t>0</a:t>
                      </a:r>
                      <a:endParaRPr lang="en-GB" dirty="0"/>
                    </a:p>
                  </a:txBody>
                  <a:tcPr/>
                </a:tc>
                <a:extLst>
                  <a:ext uri="{0D108BD9-81ED-4DB2-BD59-A6C34878D82A}">
                    <a16:rowId xmlns:a16="http://schemas.microsoft.com/office/drawing/2014/main" val="2362753400"/>
                  </a:ext>
                </a:extLst>
              </a:tr>
              <a:tr h="370840">
                <a:tc>
                  <a:txBody>
                    <a:bodyPr/>
                    <a:lstStyle/>
                    <a:p>
                      <a:r>
                        <a:rPr lang="he-IL" dirty="0"/>
                        <a:t>1</a:t>
                      </a:r>
                      <a:endParaRPr lang="en-GB" dirty="0"/>
                    </a:p>
                  </a:txBody>
                  <a:tcPr/>
                </a:tc>
                <a:extLst>
                  <a:ext uri="{0D108BD9-81ED-4DB2-BD59-A6C34878D82A}">
                    <a16:rowId xmlns:a16="http://schemas.microsoft.com/office/drawing/2014/main" val="3437028265"/>
                  </a:ext>
                </a:extLst>
              </a:tr>
            </a:tbl>
          </a:graphicData>
        </a:graphic>
      </p:graphicFrame>
      <p:cxnSp>
        <p:nvCxnSpPr>
          <p:cNvPr id="13" name="Connector: Elbow 12">
            <a:extLst>
              <a:ext uri="{FF2B5EF4-FFF2-40B4-BE49-F238E27FC236}">
                <a16:creationId xmlns:a16="http://schemas.microsoft.com/office/drawing/2014/main" id="{39E2AED7-B381-C43A-5046-D9C1726E757C}"/>
              </a:ext>
            </a:extLst>
          </p:cNvPr>
          <p:cNvCxnSpPr>
            <a:endCxn id="9" idx="3"/>
          </p:cNvCxnSpPr>
          <p:nvPr/>
        </p:nvCxnSpPr>
        <p:spPr>
          <a:xfrm rot="10800000">
            <a:off x="8577792" y="4560146"/>
            <a:ext cx="597958" cy="367454"/>
          </a:xfrm>
          <a:prstGeom prst="bentConnector3">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23DEB862-BA84-6EA1-A1C5-47F09C5FB012}"/>
              </a:ext>
            </a:extLst>
          </p:cNvPr>
          <p:cNvSpPr txBox="1"/>
          <p:nvPr/>
        </p:nvSpPr>
        <p:spPr>
          <a:xfrm>
            <a:off x="4832350" y="5391150"/>
            <a:ext cx="1054100" cy="646331"/>
          </a:xfrm>
          <a:prstGeom prst="rect">
            <a:avLst/>
          </a:prstGeom>
          <a:noFill/>
        </p:spPr>
        <p:txBody>
          <a:bodyPr wrap="square" rtlCol="0">
            <a:spAutoFit/>
          </a:bodyPr>
          <a:lstStyle/>
          <a:p>
            <a:r>
              <a:rPr lang="he-IL" dirty="0">
                <a:solidFill>
                  <a:srgbClr val="FF0000"/>
                </a:solidFill>
              </a:rPr>
              <a:t>עמודה נמחקת</a:t>
            </a:r>
            <a:endParaRPr lang="en-GB" dirty="0">
              <a:solidFill>
                <a:srgbClr val="FF0000"/>
              </a:solidFill>
            </a:endParaRPr>
          </a:p>
        </p:txBody>
      </p:sp>
      <p:sp>
        <p:nvSpPr>
          <p:cNvPr id="15" name="TextBox 14">
            <a:extLst>
              <a:ext uri="{FF2B5EF4-FFF2-40B4-BE49-F238E27FC236}">
                <a16:creationId xmlns:a16="http://schemas.microsoft.com/office/drawing/2014/main" id="{3566A54A-5601-D27D-67F1-1E31F78B075E}"/>
              </a:ext>
            </a:extLst>
          </p:cNvPr>
          <p:cNvSpPr txBox="1"/>
          <p:nvPr/>
        </p:nvSpPr>
        <p:spPr>
          <a:xfrm>
            <a:off x="7294036" y="5280175"/>
            <a:ext cx="1803400" cy="646331"/>
          </a:xfrm>
          <a:prstGeom prst="rect">
            <a:avLst/>
          </a:prstGeom>
          <a:noFill/>
        </p:spPr>
        <p:txBody>
          <a:bodyPr wrap="square" rtlCol="0">
            <a:spAutoFit/>
          </a:bodyPr>
          <a:lstStyle/>
          <a:p>
            <a:pPr algn="r" rtl="1"/>
            <a:r>
              <a:rPr lang="he-IL" dirty="0">
                <a:solidFill>
                  <a:schemeClr val="accent6"/>
                </a:solidFill>
              </a:rPr>
              <a:t>עמודה רנדומלית מתווספת </a:t>
            </a:r>
            <a:endParaRPr lang="en-GB" dirty="0">
              <a:solidFill>
                <a:schemeClr val="accent6"/>
              </a:solidFill>
            </a:endParaRPr>
          </a:p>
        </p:txBody>
      </p:sp>
    </p:spTree>
    <p:extLst>
      <p:ext uri="{BB962C8B-B14F-4D97-AF65-F5344CB8AC3E}">
        <p14:creationId xmlns:p14="http://schemas.microsoft.com/office/powerpoint/2010/main" val="19320031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BB69C-F370-3609-E69F-B66C77252863}"/>
              </a:ext>
            </a:extLst>
          </p:cNvPr>
          <p:cNvSpPr>
            <a:spLocks noGrp="1"/>
          </p:cNvSpPr>
          <p:nvPr>
            <p:ph type="title"/>
          </p:nvPr>
        </p:nvSpPr>
        <p:spPr/>
        <p:txBody>
          <a:bodyPr/>
          <a:lstStyle/>
          <a:p>
            <a:pPr algn="ctr"/>
            <a:r>
              <a:rPr lang="en-US" dirty="0"/>
              <a:t>SMILEY BLOCK</a:t>
            </a:r>
            <a:r>
              <a:rPr lang="he-IL" dirty="0"/>
              <a:t> </a:t>
            </a:r>
            <a:endParaRPr lang="en-GB" dirty="0"/>
          </a:p>
        </p:txBody>
      </p:sp>
      <p:pic>
        <p:nvPicPr>
          <p:cNvPr id="4" name="Picture 3">
            <a:extLst>
              <a:ext uri="{FF2B5EF4-FFF2-40B4-BE49-F238E27FC236}">
                <a16:creationId xmlns:a16="http://schemas.microsoft.com/office/drawing/2014/main" id="{6DA8EB42-DDAD-A1C2-15FE-659EDBD5B045}"/>
              </a:ext>
            </a:extLst>
          </p:cNvPr>
          <p:cNvPicPr>
            <a:picLocks noChangeAspect="1"/>
          </p:cNvPicPr>
          <p:nvPr/>
        </p:nvPicPr>
        <p:blipFill>
          <a:blip r:embed="rId2"/>
          <a:stretch>
            <a:fillRect/>
          </a:stretch>
        </p:blipFill>
        <p:spPr>
          <a:xfrm>
            <a:off x="4896485" y="3678997"/>
            <a:ext cx="6260465" cy="2230947"/>
          </a:xfrm>
          <a:prstGeom prst="rect">
            <a:avLst/>
          </a:prstGeom>
        </p:spPr>
      </p:pic>
      <p:pic>
        <p:nvPicPr>
          <p:cNvPr id="6" name="Picture 5">
            <a:extLst>
              <a:ext uri="{FF2B5EF4-FFF2-40B4-BE49-F238E27FC236}">
                <a16:creationId xmlns:a16="http://schemas.microsoft.com/office/drawing/2014/main" id="{FBB78A38-014A-3F0E-8D62-1E6DEE41CC8F}"/>
              </a:ext>
            </a:extLst>
          </p:cNvPr>
          <p:cNvPicPr>
            <a:picLocks noChangeAspect="1"/>
          </p:cNvPicPr>
          <p:nvPr/>
        </p:nvPicPr>
        <p:blipFill rotWithShape="1">
          <a:blip r:embed="rId3"/>
          <a:srcRect l="1866" t="1442" r="821" b="2552"/>
          <a:stretch/>
        </p:blipFill>
        <p:spPr>
          <a:xfrm>
            <a:off x="577850" y="1384300"/>
            <a:ext cx="4146550" cy="2749550"/>
          </a:xfrm>
          <a:prstGeom prst="rect">
            <a:avLst/>
          </a:prstGeom>
        </p:spPr>
      </p:pic>
    </p:spTree>
    <p:extLst>
      <p:ext uri="{BB962C8B-B14F-4D97-AF65-F5344CB8AC3E}">
        <p14:creationId xmlns:p14="http://schemas.microsoft.com/office/powerpoint/2010/main" val="15220608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225</TotalTime>
  <Words>316</Words>
  <Application>Microsoft Office PowerPoint</Application>
  <PresentationFormat>Widescreen</PresentationFormat>
  <Paragraphs>89</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Amasis MT Pro Medium</vt:lpstr>
      <vt:lpstr>-apple-system</vt:lpstr>
      <vt:lpstr>Aptos</vt:lpstr>
      <vt:lpstr>Aptos Display</vt:lpstr>
      <vt:lpstr>Arial</vt:lpstr>
      <vt:lpstr>Times New Roman</vt:lpstr>
      <vt:lpstr>Office Theme</vt:lpstr>
      <vt:lpstr>פרויקט סופי – מעבדה בהנדסת חשמל 1א</vt:lpstr>
      <vt:lpstr>המשחק – בכמה מילים</vt:lpstr>
      <vt:lpstr>PowerPoint Presentation</vt:lpstr>
      <vt:lpstr>היררכיה עליונה</vt:lpstr>
      <vt:lpstr>PowerPoint Presentation</vt:lpstr>
      <vt:lpstr>הרקע הדינמי</vt:lpstr>
      <vt:lpstr>PowerPoint Presentation</vt:lpstr>
      <vt:lpstr>אבל מה המיוחד במודל שלנו?</vt:lpstr>
      <vt:lpstr>SMILEY BLOCK </vt:lpstr>
      <vt:lpstr>LOGIC DESIGN</vt:lpstr>
      <vt:lpstr>SIGNAL TAP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פרויקט סופי – מעבדה בהנדסת חשמל 1א</dc:title>
  <dc:creator>Muhammed Abusalieh</dc:creator>
  <cp:lastModifiedBy>Muhammed Abusalieh</cp:lastModifiedBy>
  <cp:revision>1</cp:revision>
  <dcterms:created xsi:type="dcterms:W3CDTF">2024-03-18T09:15:50Z</dcterms:created>
  <dcterms:modified xsi:type="dcterms:W3CDTF">2024-03-19T09:46:44Z</dcterms:modified>
</cp:coreProperties>
</file>

<file path=docProps/thumbnail.jpeg>
</file>